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0" r:id="rId4"/>
    <p:sldId id="262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현석 조" initials="현조" lastIdx="2" clrIdx="0">
    <p:extLst>
      <p:ext uri="{19B8F6BF-5375-455C-9EA6-DF929625EA0E}">
        <p15:presenceInfo xmlns:p15="http://schemas.microsoft.com/office/powerpoint/2012/main" userId="8155c147289b12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CE0202"/>
    <a:srgbClr val="38446C"/>
    <a:srgbClr val="1E253A"/>
    <a:srgbClr val="AE0202"/>
    <a:srgbClr val="242C44"/>
    <a:srgbClr val="7D0101"/>
    <a:srgbClr val="FD1616"/>
    <a:srgbClr val="28314E"/>
    <a:srgbClr val="2A3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89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125353DA-FE7A-4EDD-A519-0F3E78CA5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2B340B0-088F-411E-B0D9-201DB71DF9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07C3F3A-8D6C-41C0-9A14-141CE6B4B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0CF84669-F584-474E-88C0-F4A750DC5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B8856B5-1AC3-40B7-9B98-02372353C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070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C51755F-BCD1-4C05-AFEA-99C8417EF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36C7BAE3-CC5F-442D-A80C-EFD182C4F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240E1EC7-0C6C-462C-BB6A-09F727EC5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12641181-26BE-4641-B726-7C395BED0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B770AD85-A3D5-4F04-A9BF-CF799EACF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9406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A5C3B3C1-E539-4590-9FD1-A7A5A2D264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A4BC8E69-1022-43A3-8E8E-B4E6B78A5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23128BEE-D5D9-4F23-9BE7-953F229F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6FF595B-1541-4155-AC88-939CE8695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975EE18C-F2D9-4E2B-8FD7-939852E89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8930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F10323AD-2CCB-4BE5-9B53-7B0317212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C4ED1C36-8000-4804-ABC4-D03F4EA08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66AD988-BDA7-4399-B9F9-5A2222521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897357C-2B34-4773-93A8-C46F2790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0399726F-3FC2-4F8A-AA16-40C43DB9F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89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8DF4BA4-BA07-496C-842D-950D037B8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35CA10C0-9D7A-428A-8CB3-2E16BEEE6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CE01C0C-DCA1-43AF-8483-08AB052F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B0E4F29F-86FE-4F03-9370-F0F412748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E410011B-B8CB-4D5C-B8D7-2F93929F4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07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FFDEF1F-BA45-4516-9424-10F3846A7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67F2E4B-189A-4BBD-AAF1-B99347AC20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D7EE93B-3DEB-4CF1-A940-F52220E9A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7502AA18-A61B-41B5-9D05-CFB9C0003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D56DAB77-0183-47E3-BD59-55AA5C886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4B6015C4-D879-43FC-B54D-9895D5AE8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19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EA48234-B964-4AA2-B504-ED70F310A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416A2B2-1F0B-4F83-9069-7984700E0A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0E8D5803-6A37-417F-9381-B29F2535B6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D9D88BF1-827C-4BE5-A1CA-C64714EF08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9B9BF88-C5C9-42D4-9690-779B5A0DA8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20F1D4F2-64C8-4BC5-A186-204B66EA1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30447336-41F2-4873-B8D7-49AB770D1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E85AAB5F-53D8-4462-ABD9-0A109CD50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6453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A5FE919C-DB7A-4A0B-8323-BC5924CB5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4E09ECA1-E9B4-4501-86DE-08D5DC48F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8A5C7FE5-30D4-4ED0-822D-C83BFE50E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7A824747-2004-4410-889A-9E3E5BF55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077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D2147428-08BE-4D36-96F5-BD8A0B52D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FBFA5A17-9417-434C-8D40-06B745BF4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53A588DF-C618-4B00-819A-92DB5F7BB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542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A4A9E39-F949-4581-9854-64B18DD6E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53E6DD2B-7B0A-40FE-92E8-F0E57E727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3E16D70E-5761-41CA-AB05-1583ABC3A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D50F348B-18B5-482C-823B-2C2D81D65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F2E2BCEA-CAFA-4D79-A1C5-BAD72B3F3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E191A3E1-7DF6-464E-BC25-E4D67E5C8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6539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6968BD5-E6E0-4C9B-81C7-915584491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D0E8FF10-7448-4B55-9CEC-C348CB76A5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F2FFFD40-74B8-4BED-B0C1-140E6C927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F75D919B-7E05-4238-9107-9D60FE024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F1470FC9-0750-47DA-800E-BABB23D87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31B00A6A-4CC6-4D0B-A72D-13294EA16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8636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C71DD1C1-6B34-4C44-8912-86650D05B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58E5E0CA-8A09-4B0C-B17C-FDC00C683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4E6B776B-0AAD-4248-BE2D-BE422B486F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7BAC1-6DBE-453E-AFC9-8F066E25F562}" type="datetimeFigureOut">
              <a:rPr lang="ko-KR" altLang="en-US" smtClean="0"/>
              <a:t>2019-09-11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18392CC0-5624-47F2-A4C9-6CDDDD829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93EF624E-B50B-416B-B8FC-916D2339B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66529-869A-4D99-ACC9-A871C74521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103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4000">
              <a:schemeClr val="bg1">
                <a:lumMod val="85000"/>
              </a:schemeClr>
            </a:gs>
            <a:gs pos="100000">
              <a:schemeClr val="bg1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1B36EAD-1C40-439D-A11D-D710739CAEA0}"/>
              </a:ext>
            </a:extLst>
          </p:cNvPr>
          <p:cNvSpPr txBox="1"/>
          <p:nvPr/>
        </p:nvSpPr>
        <p:spPr>
          <a:xfrm>
            <a:off x="975661" y="3714703"/>
            <a:ext cx="73870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ko-KR" altLang="en-US" sz="6000" dirty="0" smtClean="0">
                <a:blipFill dpi="0" rotWithShape="1">
                  <a:blip r:embed="rId2"/>
                  <a:srcRect/>
                  <a:tile tx="-342900" ty="-666750" sx="100000" sy="100000" flip="x" algn="ctr"/>
                </a:blip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민주시민 정치교육</a:t>
            </a:r>
            <a:endParaRPr kumimoji="0" lang="ko-KR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25" name="물결 24">
            <a:extLst>
              <a:ext uri="{FF2B5EF4-FFF2-40B4-BE49-F238E27FC236}">
                <a16:creationId xmlns="" xmlns:a16="http://schemas.microsoft.com/office/drawing/2014/main" id="{1BEC5C38-4046-48A8-8AD2-DA1055B8C61E}"/>
              </a:ext>
            </a:extLst>
          </p:cNvPr>
          <p:cNvSpPr/>
          <p:nvPr/>
        </p:nvSpPr>
        <p:spPr>
          <a:xfrm rot="2700000">
            <a:off x="8174912" y="2150404"/>
            <a:ext cx="3407012" cy="880060"/>
          </a:xfrm>
          <a:prstGeom prst="wave">
            <a:avLst/>
          </a:prstGeom>
          <a:solidFill>
            <a:schemeClr val="tx1"/>
          </a:solidFill>
          <a:ln>
            <a:noFill/>
          </a:ln>
          <a:effectLst>
            <a:outerShdw blurRad="800100" dist="304800" dir="6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="" xmlns:a16="http://schemas.microsoft.com/office/drawing/2014/main" id="{832748F3-D153-4207-87C6-6149097DAEDB}"/>
              </a:ext>
            </a:extLst>
          </p:cNvPr>
          <p:cNvGrpSpPr/>
          <p:nvPr/>
        </p:nvGrpSpPr>
        <p:grpSpPr>
          <a:xfrm rot="5400000">
            <a:off x="7799087" y="2271045"/>
            <a:ext cx="2950370" cy="1974188"/>
            <a:chOff x="11379518" y="5645105"/>
            <a:chExt cx="2950370" cy="1974188"/>
          </a:xfrm>
          <a:effectLst>
            <a:outerShdw blurRad="711200" dist="3810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1" name="자유형: 도형 10">
              <a:extLst>
                <a:ext uri="{FF2B5EF4-FFF2-40B4-BE49-F238E27FC236}">
                  <a16:creationId xmlns="" xmlns:a16="http://schemas.microsoft.com/office/drawing/2014/main" id="{88FCFA92-8A5C-46C5-935C-D0C1569D3543}"/>
                </a:ext>
              </a:extLst>
            </p:cNvPr>
            <p:cNvSpPr/>
            <p:nvPr/>
          </p:nvSpPr>
          <p:spPr>
            <a:xfrm rot="18900000">
              <a:off x="12760084" y="5645105"/>
              <a:ext cx="1569804" cy="765899"/>
            </a:xfrm>
            <a:custGeom>
              <a:avLst/>
              <a:gdLst>
                <a:gd name="connsiteX0" fmla="*/ 1569804 w 1569804"/>
                <a:gd name="connsiteY0" fmla="*/ 0 h 765899"/>
                <a:gd name="connsiteX1" fmla="*/ 1569803 w 1569804"/>
                <a:gd name="connsiteY1" fmla="*/ 660045 h 765899"/>
                <a:gd name="connsiteX2" fmla="*/ 292174 w 1569804"/>
                <a:gd name="connsiteY2" fmla="*/ 724502 h 765899"/>
                <a:gd name="connsiteX3" fmla="*/ 0 w 1569804"/>
                <a:gd name="connsiteY3" fmla="*/ 680281 h 765899"/>
                <a:gd name="connsiteX4" fmla="*/ 0 w 1569804"/>
                <a:gd name="connsiteY4" fmla="*/ 20236 h 765899"/>
                <a:gd name="connsiteX5" fmla="*/ 292174 w 1569804"/>
                <a:gd name="connsiteY5" fmla="*/ 64457 h 765899"/>
                <a:gd name="connsiteX6" fmla="*/ 1569804 w 1569804"/>
                <a:gd name="connsiteY6" fmla="*/ 0 h 76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9804" h="765899">
                  <a:moveTo>
                    <a:pt x="1569804" y="0"/>
                  </a:moveTo>
                  <a:lnTo>
                    <a:pt x="1569803" y="660045"/>
                  </a:lnTo>
                  <a:cubicBezTo>
                    <a:pt x="1143926" y="797554"/>
                    <a:pt x="718050" y="780365"/>
                    <a:pt x="292174" y="724502"/>
                  </a:cubicBezTo>
                  <a:lnTo>
                    <a:pt x="0" y="680281"/>
                  </a:lnTo>
                  <a:lnTo>
                    <a:pt x="0" y="20236"/>
                  </a:lnTo>
                  <a:lnTo>
                    <a:pt x="292174" y="64457"/>
                  </a:lnTo>
                  <a:cubicBezTo>
                    <a:pt x="718050" y="120320"/>
                    <a:pt x="1143927" y="137509"/>
                    <a:pt x="15698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자유형: 도형 11">
              <a:extLst>
                <a:ext uri="{FF2B5EF4-FFF2-40B4-BE49-F238E27FC236}">
                  <a16:creationId xmlns="" xmlns:a16="http://schemas.microsoft.com/office/drawing/2014/main" id="{CE4C5C7F-F3BC-40BF-8E9A-A9AB31A2DFF8}"/>
                </a:ext>
              </a:extLst>
            </p:cNvPr>
            <p:cNvSpPr/>
            <p:nvPr/>
          </p:nvSpPr>
          <p:spPr>
            <a:xfrm rot="18900000">
              <a:off x="11379518" y="6853392"/>
              <a:ext cx="1614961" cy="765901"/>
            </a:xfrm>
            <a:custGeom>
              <a:avLst/>
              <a:gdLst>
                <a:gd name="connsiteX0" fmla="*/ 1614961 w 1614961"/>
                <a:gd name="connsiteY0" fmla="*/ 92454 h 765901"/>
                <a:gd name="connsiteX1" fmla="*/ 1614961 w 1614961"/>
                <a:gd name="connsiteY1" fmla="*/ 752499 h 765901"/>
                <a:gd name="connsiteX2" fmla="*/ 1277631 w 1614961"/>
                <a:gd name="connsiteY2" fmla="*/ 701443 h 765901"/>
                <a:gd name="connsiteX3" fmla="*/ 1 w 1614961"/>
                <a:gd name="connsiteY3" fmla="*/ 765901 h 765901"/>
                <a:gd name="connsiteX4" fmla="*/ 0 w 1614961"/>
                <a:gd name="connsiteY4" fmla="*/ 105856 h 765901"/>
                <a:gd name="connsiteX5" fmla="*/ 1277630 w 1614961"/>
                <a:gd name="connsiteY5" fmla="*/ 41398 h 765901"/>
                <a:gd name="connsiteX6" fmla="*/ 1614961 w 1614961"/>
                <a:gd name="connsiteY6" fmla="*/ 92454 h 76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4961" h="765901">
                  <a:moveTo>
                    <a:pt x="1614961" y="92454"/>
                  </a:moveTo>
                  <a:lnTo>
                    <a:pt x="1614961" y="752499"/>
                  </a:lnTo>
                  <a:lnTo>
                    <a:pt x="1277631" y="701443"/>
                  </a:lnTo>
                  <a:cubicBezTo>
                    <a:pt x="851754" y="645580"/>
                    <a:pt x="425878" y="628391"/>
                    <a:pt x="1" y="765901"/>
                  </a:cubicBezTo>
                  <a:lnTo>
                    <a:pt x="0" y="105856"/>
                  </a:lnTo>
                  <a:cubicBezTo>
                    <a:pt x="425877" y="-31654"/>
                    <a:pt x="851754" y="-14465"/>
                    <a:pt x="1277630" y="41398"/>
                  </a:cubicBezTo>
                  <a:lnTo>
                    <a:pt x="1614961" y="924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5" name="그룹 14">
            <a:extLst>
              <a:ext uri="{FF2B5EF4-FFF2-40B4-BE49-F238E27FC236}">
                <a16:creationId xmlns="" xmlns:a16="http://schemas.microsoft.com/office/drawing/2014/main" id="{19FEE5D3-6AEF-4A4E-BC2D-1C08AF45A54A}"/>
              </a:ext>
            </a:extLst>
          </p:cNvPr>
          <p:cNvGrpSpPr/>
          <p:nvPr/>
        </p:nvGrpSpPr>
        <p:grpSpPr>
          <a:xfrm rot="5400000">
            <a:off x="9075217" y="932840"/>
            <a:ext cx="2950370" cy="1974188"/>
            <a:chOff x="11379518" y="5645105"/>
            <a:chExt cx="2950370" cy="1974188"/>
          </a:xfrm>
          <a:effectLst>
            <a:outerShdw blurRad="647700" dist="3810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6" name="자유형: 도형 15">
              <a:extLst>
                <a:ext uri="{FF2B5EF4-FFF2-40B4-BE49-F238E27FC236}">
                  <a16:creationId xmlns="" xmlns:a16="http://schemas.microsoft.com/office/drawing/2014/main" id="{AA846AEF-78B9-453F-A39D-44FDE1F40CBC}"/>
                </a:ext>
              </a:extLst>
            </p:cNvPr>
            <p:cNvSpPr/>
            <p:nvPr/>
          </p:nvSpPr>
          <p:spPr>
            <a:xfrm rot="18900000">
              <a:off x="12760084" y="5645105"/>
              <a:ext cx="1569804" cy="765899"/>
            </a:xfrm>
            <a:custGeom>
              <a:avLst/>
              <a:gdLst>
                <a:gd name="connsiteX0" fmla="*/ 1569804 w 1569804"/>
                <a:gd name="connsiteY0" fmla="*/ 0 h 765899"/>
                <a:gd name="connsiteX1" fmla="*/ 1569803 w 1569804"/>
                <a:gd name="connsiteY1" fmla="*/ 660045 h 765899"/>
                <a:gd name="connsiteX2" fmla="*/ 292174 w 1569804"/>
                <a:gd name="connsiteY2" fmla="*/ 724502 h 765899"/>
                <a:gd name="connsiteX3" fmla="*/ 0 w 1569804"/>
                <a:gd name="connsiteY3" fmla="*/ 680281 h 765899"/>
                <a:gd name="connsiteX4" fmla="*/ 0 w 1569804"/>
                <a:gd name="connsiteY4" fmla="*/ 20236 h 765899"/>
                <a:gd name="connsiteX5" fmla="*/ 292174 w 1569804"/>
                <a:gd name="connsiteY5" fmla="*/ 64457 h 765899"/>
                <a:gd name="connsiteX6" fmla="*/ 1569804 w 1569804"/>
                <a:gd name="connsiteY6" fmla="*/ 0 h 76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9804" h="765899">
                  <a:moveTo>
                    <a:pt x="1569804" y="0"/>
                  </a:moveTo>
                  <a:lnTo>
                    <a:pt x="1569803" y="660045"/>
                  </a:lnTo>
                  <a:cubicBezTo>
                    <a:pt x="1143926" y="797554"/>
                    <a:pt x="718050" y="780365"/>
                    <a:pt x="292174" y="724502"/>
                  </a:cubicBezTo>
                  <a:lnTo>
                    <a:pt x="0" y="680281"/>
                  </a:lnTo>
                  <a:lnTo>
                    <a:pt x="0" y="20236"/>
                  </a:lnTo>
                  <a:lnTo>
                    <a:pt x="292174" y="64457"/>
                  </a:lnTo>
                  <a:cubicBezTo>
                    <a:pt x="718050" y="120320"/>
                    <a:pt x="1143927" y="137509"/>
                    <a:pt x="15698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7" name="자유형: 도형 16">
              <a:extLst>
                <a:ext uri="{FF2B5EF4-FFF2-40B4-BE49-F238E27FC236}">
                  <a16:creationId xmlns="" xmlns:a16="http://schemas.microsoft.com/office/drawing/2014/main" id="{D9C11DEC-DADF-4EB6-9324-D07801ECDFEB}"/>
                </a:ext>
              </a:extLst>
            </p:cNvPr>
            <p:cNvSpPr/>
            <p:nvPr/>
          </p:nvSpPr>
          <p:spPr>
            <a:xfrm rot="18900000">
              <a:off x="11379518" y="6853392"/>
              <a:ext cx="1614961" cy="765901"/>
            </a:xfrm>
            <a:custGeom>
              <a:avLst/>
              <a:gdLst>
                <a:gd name="connsiteX0" fmla="*/ 1614961 w 1614961"/>
                <a:gd name="connsiteY0" fmla="*/ 92454 h 765901"/>
                <a:gd name="connsiteX1" fmla="*/ 1614961 w 1614961"/>
                <a:gd name="connsiteY1" fmla="*/ 752499 h 765901"/>
                <a:gd name="connsiteX2" fmla="*/ 1277631 w 1614961"/>
                <a:gd name="connsiteY2" fmla="*/ 701443 h 765901"/>
                <a:gd name="connsiteX3" fmla="*/ 1 w 1614961"/>
                <a:gd name="connsiteY3" fmla="*/ 765901 h 765901"/>
                <a:gd name="connsiteX4" fmla="*/ 0 w 1614961"/>
                <a:gd name="connsiteY4" fmla="*/ 105856 h 765901"/>
                <a:gd name="connsiteX5" fmla="*/ 1277630 w 1614961"/>
                <a:gd name="connsiteY5" fmla="*/ 41398 h 765901"/>
                <a:gd name="connsiteX6" fmla="*/ 1614961 w 1614961"/>
                <a:gd name="connsiteY6" fmla="*/ 92454 h 76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4961" h="765901">
                  <a:moveTo>
                    <a:pt x="1614961" y="92454"/>
                  </a:moveTo>
                  <a:lnTo>
                    <a:pt x="1614961" y="752499"/>
                  </a:lnTo>
                  <a:lnTo>
                    <a:pt x="1277631" y="701443"/>
                  </a:lnTo>
                  <a:cubicBezTo>
                    <a:pt x="851754" y="645580"/>
                    <a:pt x="425878" y="628391"/>
                    <a:pt x="1" y="765901"/>
                  </a:cubicBezTo>
                  <a:lnTo>
                    <a:pt x="0" y="105856"/>
                  </a:lnTo>
                  <a:cubicBezTo>
                    <a:pt x="425877" y="-31654"/>
                    <a:pt x="851754" y="-14465"/>
                    <a:pt x="1277630" y="41398"/>
                  </a:cubicBezTo>
                  <a:lnTo>
                    <a:pt x="1614961" y="924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80CF0262-1E6B-4A34-828F-10919A2E7DEC}"/>
              </a:ext>
            </a:extLst>
          </p:cNvPr>
          <p:cNvSpPr/>
          <p:nvPr/>
        </p:nvSpPr>
        <p:spPr>
          <a:xfrm>
            <a:off x="4562651" y="2052212"/>
            <a:ext cx="2499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2019. 09. 16.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1B36EAD-1C40-439D-A11D-D710739CAEA0}"/>
              </a:ext>
            </a:extLst>
          </p:cNvPr>
          <p:cNvSpPr txBox="1"/>
          <p:nvPr/>
        </p:nvSpPr>
        <p:spPr>
          <a:xfrm>
            <a:off x="836240" y="3078254"/>
            <a:ext cx="7387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2800" dirty="0" smtClean="0">
                <a:blipFill dpi="0" rotWithShape="1">
                  <a:blip r:embed="rId2"/>
                  <a:srcRect/>
                  <a:tile tx="-342900" ty="-666750" sx="100000" sy="100000" flip="x" algn="ctr"/>
                </a:blip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영천시선거관리위원회와 함께하는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71534" y="5886563"/>
            <a:ext cx="7418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err="1" smtClean="0"/>
              <a:t>영천시건강가정다문화가족지원센터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1565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4000">
              <a:schemeClr val="bg1">
                <a:lumMod val="85000"/>
              </a:schemeClr>
            </a:gs>
            <a:gs pos="100000">
              <a:schemeClr val="bg1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그룹 49">
            <a:extLst>
              <a:ext uri="{FF2B5EF4-FFF2-40B4-BE49-F238E27FC236}">
                <a16:creationId xmlns="" xmlns:a16="http://schemas.microsoft.com/office/drawing/2014/main" id="{E1CCF1DD-34BD-4D22-9DF6-D746A5CD323E}"/>
              </a:ext>
            </a:extLst>
          </p:cNvPr>
          <p:cNvGrpSpPr/>
          <p:nvPr/>
        </p:nvGrpSpPr>
        <p:grpSpPr>
          <a:xfrm>
            <a:off x="10059987" y="-1920876"/>
            <a:ext cx="7293162" cy="7304088"/>
            <a:chOff x="10072687" y="-1030287"/>
            <a:chExt cx="2119313" cy="2122488"/>
          </a:xfrm>
          <a:effectLst>
            <a:outerShdw blurRad="8509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Freeform 6">
              <a:extLst>
                <a:ext uri="{FF2B5EF4-FFF2-40B4-BE49-F238E27FC236}">
                  <a16:creationId xmlns="" xmlns:a16="http://schemas.microsoft.com/office/drawing/2014/main" id="{D9E975FE-031B-4CF9-8EAC-C3A0C5677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1587" y="-1030287"/>
              <a:ext cx="2030413" cy="1649413"/>
            </a:xfrm>
            <a:custGeom>
              <a:avLst/>
              <a:gdLst>
                <a:gd name="T0" fmla="*/ 2860 w 3837"/>
                <a:gd name="T1" fmla="*/ 279 h 3116"/>
                <a:gd name="T2" fmla="*/ 2496 w 3837"/>
                <a:gd name="T3" fmla="*/ 109 h 3116"/>
                <a:gd name="T4" fmla="*/ 2114 w 3837"/>
                <a:gd name="T5" fmla="*/ 17 h 3116"/>
                <a:gd name="T6" fmla="*/ 1729 w 3837"/>
                <a:gd name="T7" fmla="*/ 1 h 3116"/>
                <a:gd name="T8" fmla="*/ 1349 w 3837"/>
                <a:gd name="T9" fmla="*/ 59 h 3116"/>
                <a:gd name="T10" fmla="*/ 986 w 3837"/>
                <a:gd name="T11" fmla="*/ 188 h 3116"/>
                <a:gd name="T12" fmla="*/ 650 w 3837"/>
                <a:gd name="T13" fmla="*/ 385 h 3116"/>
                <a:gd name="T14" fmla="*/ 357 w 3837"/>
                <a:gd name="T15" fmla="*/ 651 h 3116"/>
                <a:gd name="T16" fmla="*/ 168 w 3837"/>
                <a:gd name="T17" fmla="*/ 892 h 3116"/>
                <a:gd name="T18" fmla="*/ 92 w 3837"/>
                <a:gd name="T19" fmla="*/ 1025 h 3116"/>
                <a:gd name="T20" fmla="*/ 27 w 3837"/>
                <a:gd name="T21" fmla="*/ 1212 h 3116"/>
                <a:gd name="T22" fmla="*/ 0 w 3837"/>
                <a:gd name="T23" fmla="*/ 1404 h 3116"/>
                <a:gd name="T24" fmla="*/ 10 w 3837"/>
                <a:gd name="T25" fmla="*/ 1597 h 3116"/>
                <a:gd name="T26" fmla="*/ 57 w 3837"/>
                <a:gd name="T27" fmla="*/ 1784 h 3116"/>
                <a:gd name="T28" fmla="*/ 139 w 3837"/>
                <a:gd name="T29" fmla="*/ 1958 h 3116"/>
                <a:gd name="T30" fmla="*/ 254 w 3837"/>
                <a:gd name="T31" fmla="*/ 2117 h 3116"/>
                <a:gd name="T32" fmla="*/ 403 w 3837"/>
                <a:gd name="T33" fmla="*/ 2252 h 3116"/>
                <a:gd name="T34" fmla="*/ 489 w 3837"/>
                <a:gd name="T35" fmla="*/ 2310 h 3116"/>
                <a:gd name="T36" fmla="*/ 672 w 3837"/>
                <a:gd name="T37" fmla="*/ 2395 h 3116"/>
                <a:gd name="T38" fmla="*/ 862 w 3837"/>
                <a:gd name="T39" fmla="*/ 2441 h 3116"/>
                <a:gd name="T40" fmla="*/ 1055 w 3837"/>
                <a:gd name="T41" fmla="*/ 2449 h 3116"/>
                <a:gd name="T42" fmla="*/ 1245 w 3837"/>
                <a:gd name="T43" fmla="*/ 2421 h 3116"/>
                <a:gd name="T44" fmla="*/ 1426 w 3837"/>
                <a:gd name="T45" fmla="*/ 2356 h 3116"/>
                <a:gd name="T46" fmla="*/ 1593 w 3837"/>
                <a:gd name="T47" fmla="*/ 2258 h 3116"/>
                <a:gd name="T48" fmla="*/ 1740 w 3837"/>
                <a:gd name="T49" fmla="*/ 2125 h 3116"/>
                <a:gd name="T50" fmla="*/ 1835 w 3837"/>
                <a:gd name="T51" fmla="*/ 2004 h 3116"/>
                <a:gd name="T52" fmla="*/ 1929 w 3837"/>
                <a:gd name="T53" fmla="*/ 1883 h 3116"/>
                <a:gd name="T54" fmla="*/ 2075 w 3837"/>
                <a:gd name="T55" fmla="*/ 1751 h 3116"/>
                <a:gd name="T56" fmla="*/ 2244 w 3837"/>
                <a:gd name="T57" fmla="*/ 1652 h 3116"/>
                <a:gd name="T58" fmla="*/ 2425 w 3837"/>
                <a:gd name="T59" fmla="*/ 1588 h 3116"/>
                <a:gd name="T60" fmla="*/ 2615 w 3837"/>
                <a:gd name="T61" fmla="*/ 1559 h 3116"/>
                <a:gd name="T62" fmla="*/ 2808 w 3837"/>
                <a:gd name="T63" fmla="*/ 1567 h 3116"/>
                <a:gd name="T64" fmla="*/ 2998 w 3837"/>
                <a:gd name="T65" fmla="*/ 1613 h 3116"/>
                <a:gd name="T66" fmla="*/ 3181 w 3837"/>
                <a:gd name="T67" fmla="*/ 1698 h 3116"/>
                <a:gd name="T68" fmla="*/ 3266 w 3837"/>
                <a:gd name="T69" fmla="*/ 1755 h 3116"/>
                <a:gd name="T70" fmla="*/ 3416 w 3837"/>
                <a:gd name="T71" fmla="*/ 1891 h 3116"/>
                <a:gd name="T72" fmla="*/ 3531 w 3837"/>
                <a:gd name="T73" fmla="*/ 2049 h 3116"/>
                <a:gd name="T74" fmla="*/ 3613 w 3837"/>
                <a:gd name="T75" fmla="*/ 2225 h 3116"/>
                <a:gd name="T76" fmla="*/ 3659 w 3837"/>
                <a:gd name="T77" fmla="*/ 2411 h 3116"/>
                <a:gd name="T78" fmla="*/ 3669 w 3837"/>
                <a:gd name="T79" fmla="*/ 2604 h 3116"/>
                <a:gd name="T80" fmla="*/ 3643 w 3837"/>
                <a:gd name="T81" fmla="*/ 2797 h 3116"/>
                <a:gd name="T82" fmla="*/ 3577 w 3837"/>
                <a:gd name="T83" fmla="*/ 2982 h 3116"/>
                <a:gd name="T84" fmla="*/ 3501 w 3837"/>
                <a:gd name="T85" fmla="*/ 3116 h 3116"/>
                <a:gd name="T86" fmla="*/ 3652 w 3837"/>
                <a:gd name="T87" fmla="*/ 2848 h 3116"/>
                <a:gd name="T88" fmla="*/ 3783 w 3837"/>
                <a:gd name="T89" fmla="*/ 2475 h 3116"/>
                <a:gd name="T90" fmla="*/ 3837 w 3837"/>
                <a:gd name="T91" fmla="*/ 2089 h 3116"/>
                <a:gd name="T92" fmla="*/ 3817 w 3837"/>
                <a:gd name="T93" fmla="*/ 1705 h 3116"/>
                <a:gd name="T94" fmla="*/ 3724 w 3837"/>
                <a:gd name="T95" fmla="*/ 1332 h 3116"/>
                <a:gd name="T96" fmla="*/ 3560 w 3837"/>
                <a:gd name="T97" fmla="*/ 982 h 3116"/>
                <a:gd name="T98" fmla="*/ 3329 w 3837"/>
                <a:gd name="T99" fmla="*/ 665 h 3116"/>
                <a:gd name="T100" fmla="*/ 3031 w 3837"/>
                <a:gd name="T101" fmla="*/ 394 h 3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37" h="3116">
                  <a:moveTo>
                    <a:pt x="2946" y="335"/>
                  </a:moveTo>
                  <a:lnTo>
                    <a:pt x="2860" y="279"/>
                  </a:lnTo>
                  <a:lnTo>
                    <a:pt x="2680" y="184"/>
                  </a:lnTo>
                  <a:lnTo>
                    <a:pt x="2496" y="109"/>
                  </a:lnTo>
                  <a:lnTo>
                    <a:pt x="2306" y="53"/>
                  </a:lnTo>
                  <a:lnTo>
                    <a:pt x="2114" y="17"/>
                  </a:lnTo>
                  <a:lnTo>
                    <a:pt x="1921" y="0"/>
                  </a:lnTo>
                  <a:lnTo>
                    <a:pt x="1729" y="1"/>
                  </a:lnTo>
                  <a:lnTo>
                    <a:pt x="1537" y="21"/>
                  </a:lnTo>
                  <a:lnTo>
                    <a:pt x="1349" y="59"/>
                  </a:lnTo>
                  <a:lnTo>
                    <a:pt x="1164" y="115"/>
                  </a:lnTo>
                  <a:lnTo>
                    <a:pt x="986" y="188"/>
                  </a:lnTo>
                  <a:lnTo>
                    <a:pt x="814" y="277"/>
                  </a:lnTo>
                  <a:lnTo>
                    <a:pt x="650" y="385"/>
                  </a:lnTo>
                  <a:lnTo>
                    <a:pt x="498" y="509"/>
                  </a:lnTo>
                  <a:lnTo>
                    <a:pt x="357" y="651"/>
                  </a:lnTo>
                  <a:lnTo>
                    <a:pt x="227" y="807"/>
                  </a:lnTo>
                  <a:lnTo>
                    <a:pt x="168" y="892"/>
                  </a:lnTo>
                  <a:lnTo>
                    <a:pt x="141" y="936"/>
                  </a:lnTo>
                  <a:lnTo>
                    <a:pt x="92" y="1025"/>
                  </a:lnTo>
                  <a:lnTo>
                    <a:pt x="54" y="1117"/>
                  </a:lnTo>
                  <a:lnTo>
                    <a:pt x="27" y="1212"/>
                  </a:lnTo>
                  <a:lnTo>
                    <a:pt x="8" y="1307"/>
                  </a:lnTo>
                  <a:lnTo>
                    <a:pt x="0" y="1404"/>
                  </a:lnTo>
                  <a:lnTo>
                    <a:pt x="0" y="1500"/>
                  </a:lnTo>
                  <a:lnTo>
                    <a:pt x="10" y="1597"/>
                  </a:lnTo>
                  <a:lnTo>
                    <a:pt x="28" y="1692"/>
                  </a:lnTo>
                  <a:lnTo>
                    <a:pt x="57" y="1784"/>
                  </a:lnTo>
                  <a:lnTo>
                    <a:pt x="93" y="1873"/>
                  </a:lnTo>
                  <a:lnTo>
                    <a:pt x="139" y="1958"/>
                  </a:lnTo>
                  <a:lnTo>
                    <a:pt x="193" y="2040"/>
                  </a:lnTo>
                  <a:lnTo>
                    <a:pt x="254" y="2117"/>
                  </a:lnTo>
                  <a:lnTo>
                    <a:pt x="325" y="2189"/>
                  </a:lnTo>
                  <a:lnTo>
                    <a:pt x="403" y="2252"/>
                  </a:lnTo>
                  <a:lnTo>
                    <a:pt x="446" y="2282"/>
                  </a:lnTo>
                  <a:lnTo>
                    <a:pt x="489" y="2310"/>
                  </a:lnTo>
                  <a:lnTo>
                    <a:pt x="580" y="2357"/>
                  </a:lnTo>
                  <a:lnTo>
                    <a:pt x="672" y="2395"/>
                  </a:lnTo>
                  <a:lnTo>
                    <a:pt x="766" y="2423"/>
                  </a:lnTo>
                  <a:lnTo>
                    <a:pt x="862" y="2441"/>
                  </a:lnTo>
                  <a:lnTo>
                    <a:pt x="958" y="2451"/>
                  </a:lnTo>
                  <a:lnTo>
                    <a:pt x="1055" y="2449"/>
                  </a:lnTo>
                  <a:lnTo>
                    <a:pt x="1150" y="2439"/>
                  </a:lnTo>
                  <a:lnTo>
                    <a:pt x="1245" y="2421"/>
                  </a:lnTo>
                  <a:lnTo>
                    <a:pt x="1337" y="2393"/>
                  </a:lnTo>
                  <a:lnTo>
                    <a:pt x="1426" y="2356"/>
                  </a:lnTo>
                  <a:lnTo>
                    <a:pt x="1511" y="2311"/>
                  </a:lnTo>
                  <a:lnTo>
                    <a:pt x="1593" y="2258"/>
                  </a:lnTo>
                  <a:lnTo>
                    <a:pt x="1670" y="2196"/>
                  </a:lnTo>
                  <a:lnTo>
                    <a:pt x="1740" y="2125"/>
                  </a:lnTo>
                  <a:lnTo>
                    <a:pt x="1805" y="2046"/>
                  </a:lnTo>
                  <a:lnTo>
                    <a:pt x="1835" y="2004"/>
                  </a:lnTo>
                  <a:lnTo>
                    <a:pt x="1864" y="1961"/>
                  </a:lnTo>
                  <a:lnTo>
                    <a:pt x="1929" y="1883"/>
                  </a:lnTo>
                  <a:lnTo>
                    <a:pt x="1999" y="1813"/>
                  </a:lnTo>
                  <a:lnTo>
                    <a:pt x="2075" y="1751"/>
                  </a:lnTo>
                  <a:lnTo>
                    <a:pt x="2158" y="1698"/>
                  </a:lnTo>
                  <a:lnTo>
                    <a:pt x="2244" y="1652"/>
                  </a:lnTo>
                  <a:lnTo>
                    <a:pt x="2333" y="1615"/>
                  </a:lnTo>
                  <a:lnTo>
                    <a:pt x="2425" y="1588"/>
                  </a:lnTo>
                  <a:lnTo>
                    <a:pt x="2519" y="1568"/>
                  </a:lnTo>
                  <a:lnTo>
                    <a:pt x="2615" y="1559"/>
                  </a:lnTo>
                  <a:lnTo>
                    <a:pt x="2712" y="1558"/>
                  </a:lnTo>
                  <a:lnTo>
                    <a:pt x="2808" y="1567"/>
                  </a:lnTo>
                  <a:lnTo>
                    <a:pt x="2903" y="1585"/>
                  </a:lnTo>
                  <a:lnTo>
                    <a:pt x="2998" y="1613"/>
                  </a:lnTo>
                  <a:lnTo>
                    <a:pt x="3090" y="1650"/>
                  </a:lnTo>
                  <a:lnTo>
                    <a:pt x="3181" y="1698"/>
                  </a:lnTo>
                  <a:lnTo>
                    <a:pt x="3224" y="1725"/>
                  </a:lnTo>
                  <a:lnTo>
                    <a:pt x="3266" y="1755"/>
                  </a:lnTo>
                  <a:lnTo>
                    <a:pt x="3345" y="1820"/>
                  </a:lnTo>
                  <a:lnTo>
                    <a:pt x="3416" y="1891"/>
                  </a:lnTo>
                  <a:lnTo>
                    <a:pt x="3478" y="1967"/>
                  </a:lnTo>
                  <a:lnTo>
                    <a:pt x="3531" y="2049"/>
                  </a:lnTo>
                  <a:lnTo>
                    <a:pt x="3577" y="2135"/>
                  </a:lnTo>
                  <a:lnTo>
                    <a:pt x="3613" y="2225"/>
                  </a:lnTo>
                  <a:lnTo>
                    <a:pt x="3640" y="2317"/>
                  </a:lnTo>
                  <a:lnTo>
                    <a:pt x="3659" y="2411"/>
                  </a:lnTo>
                  <a:lnTo>
                    <a:pt x="3669" y="2507"/>
                  </a:lnTo>
                  <a:lnTo>
                    <a:pt x="3669" y="2604"/>
                  </a:lnTo>
                  <a:lnTo>
                    <a:pt x="3660" y="2700"/>
                  </a:lnTo>
                  <a:lnTo>
                    <a:pt x="3643" y="2797"/>
                  </a:lnTo>
                  <a:lnTo>
                    <a:pt x="3614" y="2890"/>
                  </a:lnTo>
                  <a:lnTo>
                    <a:pt x="3577" y="2982"/>
                  </a:lnTo>
                  <a:lnTo>
                    <a:pt x="3529" y="3073"/>
                  </a:lnTo>
                  <a:lnTo>
                    <a:pt x="3501" y="3116"/>
                  </a:lnTo>
                  <a:lnTo>
                    <a:pt x="3557" y="3028"/>
                  </a:lnTo>
                  <a:lnTo>
                    <a:pt x="3652" y="2848"/>
                  </a:lnTo>
                  <a:lnTo>
                    <a:pt x="3728" y="2664"/>
                  </a:lnTo>
                  <a:lnTo>
                    <a:pt x="3783" y="2475"/>
                  </a:lnTo>
                  <a:lnTo>
                    <a:pt x="3820" y="2282"/>
                  </a:lnTo>
                  <a:lnTo>
                    <a:pt x="3837" y="2089"/>
                  </a:lnTo>
                  <a:lnTo>
                    <a:pt x="3836" y="1896"/>
                  </a:lnTo>
                  <a:lnTo>
                    <a:pt x="3817" y="1705"/>
                  </a:lnTo>
                  <a:lnTo>
                    <a:pt x="3778" y="1516"/>
                  </a:lnTo>
                  <a:lnTo>
                    <a:pt x="3724" y="1332"/>
                  </a:lnTo>
                  <a:lnTo>
                    <a:pt x="3650" y="1153"/>
                  </a:lnTo>
                  <a:lnTo>
                    <a:pt x="3560" y="982"/>
                  </a:lnTo>
                  <a:lnTo>
                    <a:pt x="3453" y="819"/>
                  </a:lnTo>
                  <a:lnTo>
                    <a:pt x="3329" y="665"/>
                  </a:lnTo>
                  <a:lnTo>
                    <a:pt x="3188" y="524"/>
                  </a:lnTo>
                  <a:lnTo>
                    <a:pt x="3031" y="394"/>
                  </a:lnTo>
                  <a:lnTo>
                    <a:pt x="2946" y="335"/>
                  </a:lnTo>
                  <a:close/>
                </a:path>
              </a:pathLst>
            </a:custGeom>
            <a:solidFill>
              <a:srgbClr val="CE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="" xmlns:a16="http://schemas.microsoft.com/office/drawing/2014/main" id="{8DAD3860-CE0D-4EAE-BAC1-6F7D28876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2687" y="-557212"/>
              <a:ext cx="2030413" cy="1649413"/>
            </a:xfrm>
            <a:custGeom>
              <a:avLst/>
              <a:gdLst>
                <a:gd name="T0" fmla="*/ 308 w 3836"/>
                <a:gd name="T1" fmla="*/ 44 h 3117"/>
                <a:gd name="T2" fmla="*/ 221 w 3836"/>
                <a:gd name="T3" fmla="*/ 225 h 3117"/>
                <a:gd name="T4" fmla="*/ 175 w 3836"/>
                <a:gd name="T5" fmla="*/ 415 h 3117"/>
                <a:gd name="T6" fmla="*/ 167 w 3836"/>
                <a:gd name="T7" fmla="*/ 608 h 3117"/>
                <a:gd name="T8" fmla="*/ 195 w 3836"/>
                <a:gd name="T9" fmla="*/ 800 h 3117"/>
                <a:gd name="T10" fmla="*/ 260 w 3836"/>
                <a:gd name="T11" fmla="*/ 981 h 3117"/>
                <a:gd name="T12" fmla="*/ 360 w 3836"/>
                <a:gd name="T13" fmla="*/ 1148 h 3117"/>
                <a:gd name="T14" fmla="*/ 492 w 3836"/>
                <a:gd name="T15" fmla="*/ 1297 h 3117"/>
                <a:gd name="T16" fmla="*/ 613 w 3836"/>
                <a:gd name="T17" fmla="*/ 1390 h 3117"/>
                <a:gd name="T18" fmla="*/ 747 w 3836"/>
                <a:gd name="T19" fmla="*/ 1465 h 3117"/>
                <a:gd name="T20" fmla="*/ 933 w 3836"/>
                <a:gd name="T21" fmla="*/ 1531 h 3117"/>
                <a:gd name="T22" fmla="*/ 1125 w 3836"/>
                <a:gd name="T23" fmla="*/ 1559 h 3117"/>
                <a:gd name="T24" fmla="*/ 1317 w 3836"/>
                <a:gd name="T25" fmla="*/ 1547 h 3117"/>
                <a:gd name="T26" fmla="*/ 1504 w 3836"/>
                <a:gd name="T27" fmla="*/ 1501 h 3117"/>
                <a:gd name="T28" fmla="*/ 1678 w 3836"/>
                <a:gd name="T29" fmla="*/ 1419 h 3117"/>
                <a:gd name="T30" fmla="*/ 1837 w 3836"/>
                <a:gd name="T31" fmla="*/ 1304 h 3117"/>
                <a:gd name="T32" fmla="*/ 1972 w 3836"/>
                <a:gd name="T33" fmla="*/ 1154 h 3117"/>
                <a:gd name="T34" fmla="*/ 2031 w 3836"/>
                <a:gd name="T35" fmla="*/ 1069 h 3117"/>
                <a:gd name="T36" fmla="*/ 2166 w 3836"/>
                <a:gd name="T37" fmla="*/ 921 h 3117"/>
                <a:gd name="T38" fmla="*/ 2325 w 3836"/>
                <a:gd name="T39" fmla="*/ 806 h 3117"/>
                <a:gd name="T40" fmla="*/ 2500 w 3836"/>
                <a:gd name="T41" fmla="*/ 723 h 3117"/>
                <a:gd name="T42" fmla="*/ 2686 w 3836"/>
                <a:gd name="T43" fmla="*/ 676 h 3117"/>
                <a:gd name="T44" fmla="*/ 2879 w 3836"/>
                <a:gd name="T45" fmla="*/ 666 h 3117"/>
                <a:gd name="T46" fmla="*/ 3070 w 3836"/>
                <a:gd name="T47" fmla="*/ 693 h 3117"/>
                <a:gd name="T48" fmla="*/ 3257 w 3836"/>
                <a:gd name="T49" fmla="*/ 758 h 3117"/>
                <a:gd name="T50" fmla="*/ 3391 w 3836"/>
                <a:gd name="T51" fmla="*/ 833 h 3117"/>
                <a:gd name="T52" fmla="*/ 3512 w 3836"/>
                <a:gd name="T53" fmla="*/ 928 h 3117"/>
                <a:gd name="T54" fmla="*/ 3645 w 3836"/>
                <a:gd name="T55" fmla="*/ 1075 h 3117"/>
                <a:gd name="T56" fmla="*/ 3744 w 3836"/>
                <a:gd name="T57" fmla="*/ 1243 h 3117"/>
                <a:gd name="T58" fmla="*/ 3807 w 3836"/>
                <a:gd name="T59" fmla="*/ 1425 h 3117"/>
                <a:gd name="T60" fmla="*/ 3836 w 3836"/>
                <a:gd name="T61" fmla="*/ 1615 h 3117"/>
                <a:gd name="T62" fmla="*/ 3827 w 3836"/>
                <a:gd name="T63" fmla="*/ 1808 h 3117"/>
                <a:gd name="T64" fmla="*/ 3781 w 3836"/>
                <a:gd name="T65" fmla="*/ 1998 h 3117"/>
                <a:gd name="T66" fmla="*/ 3696 w 3836"/>
                <a:gd name="T67" fmla="*/ 2181 h 3117"/>
                <a:gd name="T68" fmla="*/ 3610 w 3836"/>
                <a:gd name="T69" fmla="*/ 2309 h 3117"/>
                <a:gd name="T70" fmla="*/ 3339 w 3836"/>
                <a:gd name="T71" fmla="*/ 2607 h 3117"/>
                <a:gd name="T72" fmla="*/ 3023 w 3836"/>
                <a:gd name="T73" fmla="*/ 2839 h 3117"/>
                <a:gd name="T74" fmla="*/ 2673 w 3836"/>
                <a:gd name="T75" fmla="*/ 3003 h 3117"/>
                <a:gd name="T76" fmla="*/ 2300 w 3836"/>
                <a:gd name="T77" fmla="*/ 3096 h 3117"/>
                <a:gd name="T78" fmla="*/ 1916 w 3836"/>
                <a:gd name="T79" fmla="*/ 3117 h 3117"/>
                <a:gd name="T80" fmla="*/ 1531 w 3836"/>
                <a:gd name="T81" fmla="*/ 3063 h 3117"/>
                <a:gd name="T82" fmla="*/ 1157 w 3836"/>
                <a:gd name="T83" fmla="*/ 2931 h 3117"/>
                <a:gd name="T84" fmla="*/ 891 w 3836"/>
                <a:gd name="T85" fmla="*/ 2780 h 3117"/>
                <a:gd name="T86" fmla="*/ 649 w 3836"/>
                <a:gd name="T87" fmla="*/ 2593 h 3117"/>
                <a:gd name="T88" fmla="*/ 384 w 3836"/>
                <a:gd name="T89" fmla="*/ 2298 h 3117"/>
                <a:gd name="T90" fmla="*/ 187 w 3836"/>
                <a:gd name="T91" fmla="*/ 1962 h 3117"/>
                <a:gd name="T92" fmla="*/ 57 w 3836"/>
                <a:gd name="T93" fmla="*/ 1599 h 3117"/>
                <a:gd name="T94" fmla="*/ 1 w 3836"/>
                <a:gd name="T95" fmla="*/ 1219 h 3117"/>
                <a:gd name="T96" fmla="*/ 17 w 3836"/>
                <a:gd name="T97" fmla="*/ 833 h 3117"/>
                <a:gd name="T98" fmla="*/ 109 w 3836"/>
                <a:gd name="T99" fmla="*/ 451 h 3117"/>
                <a:gd name="T100" fmla="*/ 279 w 3836"/>
                <a:gd name="T101" fmla="*/ 8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36" h="3117">
                  <a:moveTo>
                    <a:pt x="335" y="0"/>
                  </a:moveTo>
                  <a:lnTo>
                    <a:pt x="308" y="44"/>
                  </a:lnTo>
                  <a:lnTo>
                    <a:pt x="259" y="133"/>
                  </a:lnTo>
                  <a:lnTo>
                    <a:pt x="221" y="225"/>
                  </a:lnTo>
                  <a:lnTo>
                    <a:pt x="194" y="320"/>
                  </a:lnTo>
                  <a:lnTo>
                    <a:pt x="175" y="415"/>
                  </a:lnTo>
                  <a:lnTo>
                    <a:pt x="167" y="512"/>
                  </a:lnTo>
                  <a:lnTo>
                    <a:pt x="167" y="608"/>
                  </a:lnTo>
                  <a:lnTo>
                    <a:pt x="177" y="705"/>
                  </a:lnTo>
                  <a:lnTo>
                    <a:pt x="195" y="800"/>
                  </a:lnTo>
                  <a:lnTo>
                    <a:pt x="224" y="892"/>
                  </a:lnTo>
                  <a:lnTo>
                    <a:pt x="260" y="981"/>
                  </a:lnTo>
                  <a:lnTo>
                    <a:pt x="306" y="1066"/>
                  </a:lnTo>
                  <a:lnTo>
                    <a:pt x="360" y="1148"/>
                  </a:lnTo>
                  <a:lnTo>
                    <a:pt x="421" y="1225"/>
                  </a:lnTo>
                  <a:lnTo>
                    <a:pt x="492" y="1297"/>
                  </a:lnTo>
                  <a:lnTo>
                    <a:pt x="570" y="1362"/>
                  </a:lnTo>
                  <a:lnTo>
                    <a:pt x="613" y="1390"/>
                  </a:lnTo>
                  <a:lnTo>
                    <a:pt x="656" y="1418"/>
                  </a:lnTo>
                  <a:lnTo>
                    <a:pt x="747" y="1465"/>
                  </a:lnTo>
                  <a:lnTo>
                    <a:pt x="839" y="1503"/>
                  </a:lnTo>
                  <a:lnTo>
                    <a:pt x="933" y="1531"/>
                  </a:lnTo>
                  <a:lnTo>
                    <a:pt x="1029" y="1549"/>
                  </a:lnTo>
                  <a:lnTo>
                    <a:pt x="1125" y="1559"/>
                  </a:lnTo>
                  <a:lnTo>
                    <a:pt x="1222" y="1557"/>
                  </a:lnTo>
                  <a:lnTo>
                    <a:pt x="1317" y="1547"/>
                  </a:lnTo>
                  <a:lnTo>
                    <a:pt x="1412" y="1529"/>
                  </a:lnTo>
                  <a:lnTo>
                    <a:pt x="1504" y="1501"/>
                  </a:lnTo>
                  <a:lnTo>
                    <a:pt x="1593" y="1464"/>
                  </a:lnTo>
                  <a:lnTo>
                    <a:pt x="1678" y="1419"/>
                  </a:lnTo>
                  <a:lnTo>
                    <a:pt x="1760" y="1366"/>
                  </a:lnTo>
                  <a:lnTo>
                    <a:pt x="1837" y="1304"/>
                  </a:lnTo>
                  <a:lnTo>
                    <a:pt x="1907" y="1233"/>
                  </a:lnTo>
                  <a:lnTo>
                    <a:pt x="1972" y="1154"/>
                  </a:lnTo>
                  <a:lnTo>
                    <a:pt x="2002" y="1112"/>
                  </a:lnTo>
                  <a:lnTo>
                    <a:pt x="2031" y="1069"/>
                  </a:lnTo>
                  <a:lnTo>
                    <a:pt x="2096" y="991"/>
                  </a:lnTo>
                  <a:lnTo>
                    <a:pt x="2166" y="921"/>
                  </a:lnTo>
                  <a:lnTo>
                    <a:pt x="2242" y="859"/>
                  </a:lnTo>
                  <a:lnTo>
                    <a:pt x="2325" y="806"/>
                  </a:lnTo>
                  <a:lnTo>
                    <a:pt x="2411" y="760"/>
                  </a:lnTo>
                  <a:lnTo>
                    <a:pt x="2500" y="723"/>
                  </a:lnTo>
                  <a:lnTo>
                    <a:pt x="2592" y="696"/>
                  </a:lnTo>
                  <a:lnTo>
                    <a:pt x="2686" y="676"/>
                  </a:lnTo>
                  <a:lnTo>
                    <a:pt x="2782" y="667"/>
                  </a:lnTo>
                  <a:lnTo>
                    <a:pt x="2879" y="666"/>
                  </a:lnTo>
                  <a:lnTo>
                    <a:pt x="2975" y="675"/>
                  </a:lnTo>
                  <a:lnTo>
                    <a:pt x="3070" y="693"/>
                  </a:lnTo>
                  <a:lnTo>
                    <a:pt x="3165" y="721"/>
                  </a:lnTo>
                  <a:lnTo>
                    <a:pt x="3257" y="758"/>
                  </a:lnTo>
                  <a:lnTo>
                    <a:pt x="3348" y="806"/>
                  </a:lnTo>
                  <a:lnTo>
                    <a:pt x="3391" y="833"/>
                  </a:lnTo>
                  <a:lnTo>
                    <a:pt x="3433" y="863"/>
                  </a:lnTo>
                  <a:lnTo>
                    <a:pt x="3512" y="928"/>
                  </a:lnTo>
                  <a:lnTo>
                    <a:pt x="3583" y="999"/>
                  </a:lnTo>
                  <a:lnTo>
                    <a:pt x="3645" y="1075"/>
                  </a:lnTo>
                  <a:lnTo>
                    <a:pt x="3698" y="1157"/>
                  </a:lnTo>
                  <a:lnTo>
                    <a:pt x="3744" y="1243"/>
                  </a:lnTo>
                  <a:lnTo>
                    <a:pt x="3780" y="1333"/>
                  </a:lnTo>
                  <a:lnTo>
                    <a:pt x="3807" y="1425"/>
                  </a:lnTo>
                  <a:lnTo>
                    <a:pt x="3826" y="1519"/>
                  </a:lnTo>
                  <a:lnTo>
                    <a:pt x="3836" y="1615"/>
                  </a:lnTo>
                  <a:lnTo>
                    <a:pt x="3836" y="1712"/>
                  </a:lnTo>
                  <a:lnTo>
                    <a:pt x="3827" y="1808"/>
                  </a:lnTo>
                  <a:lnTo>
                    <a:pt x="3810" y="1905"/>
                  </a:lnTo>
                  <a:lnTo>
                    <a:pt x="3781" y="1998"/>
                  </a:lnTo>
                  <a:lnTo>
                    <a:pt x="3744" y="2090"/>
                  </a:lnTo>
                  <a:lnTo>
                    <a:pt x="3696" y="2181"/>
                  </a:lnTo>
                  <a:lnTo>
                    <a:pt x="3668" y="2224"/>
                  </a:lnTo>
                  <a:lnTo>
                    <a:pt x="3610" y="2309"/>
                  </a:lnTo>
                  <a:lnTo>
                    <a:pt x="3480" y="2466"/>
                  </a:lnTo>
                  <a:lnTo>
                    <a:pt x="3339" y="2607"/>
                  </a:lnTo>
                  <a:lnTo>
                    <a:pt x="3185" y="2731"/>
                  </a:lnTo>
                  <a:lnTo>
                    <a:pt x="3023" y="2839"/>
                  </a:lnTo>
                  <a:lnTo>
                    <a:pt x="2851" y="2930"/>
                  </a:lnTo>
                  <a:lnTo>
                    <a:pt x="2673" y="3003"/>
                  </a:lnTo>
                  <a:lnTo>
                    <a:pt x="2489" y="3058"/>
                  </a:lnTo>
                  <a:lnTo>
                    <a:pt x="2300" y="3096"/>
                  </a:lnTo>
                  <a:lnTo>
                    <a:pt x="2109" y="3116"/>
                  </a:lnTo>
                  <a:lnTo>
                    <a:pt x="1916" y="3117"/>
                  </a:lnTo>
                  <a:lnTo>
                    <a:pt x="1723" y="3099"/>
                  </a:lnTo>
                  <a:lnTo>
                    <a:pt x="1531" y="3063"/>
                  </a:lnTo>
                  <a:lnTo>
                    <a:pt x="1341" y="3006"/>
                  </a:lnTo>
                  <a:lnTo>
                    <a:pt x="1157" y="2931"/>
                  </a:lnTo>
                  <a:lnTo>
                    <a:pt x="977" y="2836"/>
                  </a:lnTo>
                  <a:lnTo>
                    <a:pt x="891" y="2780"/>
                  </a:lnTo>
                  <a:lnTo>
                    <a:pt x="806" y="2721"/>
                  </a:lnTo>
                  <a:lnTo>
                    <a:pt x="649" y="2593"/>
                  </a:lnTo>
                  <a:lnTo>
                    <a:pt x="508" y="2450"/>
                  </a:lnTo>
                  <a:lnTo>
                    <a:pt x="384" y="2298"/>
                  </a:lnTo>
                  <a:lnTo>
                    <a:pt x="276" y="2134"/>
                  </a:lnTo>
                  <a:lnTo>
                    <a:pt x="187" y="1962"/>
                  </a:lnTo>
                  <a:lnTo>
                    <a:pt x="113" y="1784"/>
                  </a:lnTo>
                  <a:lnTo>
                    <a:pt x="57" y="1599"/>
                  </a:lnTo>
                  <a:lnTo>
                    <a:pt x="20" y="1411"/>
                  </a:lnTo>
                  <a:lnTo>
                    <a:pt x="1" y="1219"/>
                  </a:lnTo>
                  <a:lnTo>
                    <a:pt x="0" y="1026"/>
                  </a:lnTo>
                  <a:lnTo>
                    <a:pt x="17" y="833"/>
                  </a:lnTo>
                  <a:lnTo>
                    <a:pt x="53" y="641"/>
                  </a:lnTo>
                  <a:lnTo>
                    <a:pt x="109" y="451"/>
                  </a:lnTo>
                  <a:lnTo>
                    <a:pt x="184" y="267"/>
                  </a:lnTo>
                  <a:lnTo>
                    <a:pt x="279" y="87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3844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2" name="자유형: 도형 11">
            <a:extLst>
              <a:ext uri="{FF2B5EF4-FFF2-40B4-BE49-F238E27FC236}">
                <a16:creationId xmlns="" xmlns:a16="http://schemas.microsoft.com/office/drawing/2014/main" id="{D0F3F950-9224-4BB7-8B5C-546AA7823264}"/>
              </a:ext>
            </a:extLst>
          </p:cNvPr>
          <p:cNvSpPr/>
          <p:nvPr/>
        </p:nvSpPr>
        <p:spPr>
          <a:xfrm flipH="1">
            <a:off x="10119506" y="1181897"/>
            <a:ext cx="2948794" cy="4137386"/>
          </a:xfrm>
          <a:custGeom>
            <a:avLst/>
            <a:gdLst>
              <a:gd name="connsiteX0" fmla="*/ 0 w 2948794"/>
              <a:gd name="connsiteY0" fmla="*/ 0 h 4137386"/>
              <a:gd name="connsiteX1" fmla="*/ 0 w 2948794"/>
              <a:gd name="connsiteY1" fmla="*/ 4137386 h 4137386"/>
              <a:gd name="connsiteX2" fmla="*/ 247228 w 2948794"/>
              <a:gd name="connsiteY2" fmla="*/ 4101916 h 4137386"/>
              <a:gd name="connsiteX3" fmla="*/ 1257672 w 2948794"/>
              <a:gd name="connsiteY3" fmla="*/ 3919354 h 4137386"/>
              <a:gd name="connsiteX4" fmla="*/ 2070472 w 2948794"/>
              <a:gd name="connsiteY4" fmla="*/ 3576454 h 4137386"/>
              <a:gd name="connsiteX5" fmla="*/ 2888729 w 2948794"/>
              <a:gd name="connsiteY5" fmla="*/ 3308266 h 4137386"/>
              <a:gd name="connsiteX6" fmla="*/ 2948794 w 2948794"/>
              <a:gd name="connsiteY6" fmla="*/ 3294459 h 4137386"/>
              <a:gd name="connsiteX7" fmla="*/ 2761674 w 2948794"/>
              <a:gd name="connsiteY7" fmla="*/ 2975983 h 4137386"/>
              <a:gd name="connsiteX8" fmla="*/ 0 w 2948794"/>
              <a:gd name="connsiteY8" fmla="*/ 0 h 413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8794" h="4137386">
                <a:moveTo>
                  <a:pt x="0" y="0"/>
                </a:moveTo>
                <a:lnTo>
                  <a:pt x="0" y="4137386"/>
                </a:lnTo>
                <a:lnTo>
                  <a:pt x="247228" y="4101916"/>
                </a:lnTo>
                <a:cubicBezTo>
                  <a:pt x="630610" y="4043708"/>
                  <a:pt x="1029072" y="3971213"/>
                  <a:pt x="1257672" y="3919354"/>
                </a:cubicBezTo>
                <a:cubicBezTo>
                  <a:pt x="1714872" y="3815637"/>
                  <a:pt x="1757205" y="3686521"/>
                  <a:pt x="2070472" y="3576454"/>
                </a:cubicBezTo>
                <a:cubicBezTo>
                  <a:pt x="2305422" y="3493904"/>
                  <a:pt x="2620144" y="3376826"/>
                  <a:pt x="2888729" y="3308266"/>
                </a:cubicBezTo>
                <a:lnTo>
                  <a:pt x="2948794" y="3294459"/>
                </a:lnTo>
                <a:lnTo>
                  <a:pt x="2761674" y="2975983"/>
                </a:lnTo>
                <a:cubicBezTo>
                  <a:pt x="2104189" y="1894581"/>
                  <a:pt x="1291252" y="907107"/>
                  <a:pt x="0" y="0"/>
                </a:cubicBezTo>
                <a:close/>
              </a:path>
            </a:pathLst>
          </a:custGeom>
          <a:solidFill>
            <a:srgbClr val="38446C"/>
          </a:solidFill>
          <a:ln>
            <a:noFill/>
          </a:ln>
          <a:effectLst>
            <a:outerShdw blurRad="5080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자유형: 도형 9">
            <a:extLst>
              <a:ext uri="{FF2B5EF4-FFF2-40B4-BE49-F238E27FC236}">
                <a16:creationId xmlns="" xmlns:a16="http://schemas.microsoft.com/office/drawing/2014/main" id="{B574CD84-7D74-44FE-8941-5E87BA1B15AD}"/>
              </a:ext>
            </a:extLst>
          </p:cNvPr>
          <p:cNvSpPr/>
          <p:nvPr/>
        </p:nvSpPr>
        <p:spPr>
          <a:xfrm flipH="1">
            <a:off x="8902702" y="4476357"/>
            <a:ext cx="4165598" cy="2381643"/>
          </a:xfrm>
          <a:custGeom>
            <a:avLst/>
            <a:gdLst>
              <a:gd name="connsiteX0" fmla="*/ 2948794 w 4165598"/>
              <a:gd name="connsiteY0" fmla="*/ 0 h 2381643"/>
              <a:gd name="connsiteX1" fmla="*/ 2888729 w 4165598"/>
              <a:gd name="connsiteY1" fmla="*/ 13807 h 2381643"/>
              <a:gd name="connsiteX2" fmla="*/ 2070472 w 4165598"/>
              <a:gd name="connsiteY2" fmla="*/ 281995 h 2381643"/>
              <a:gd name="connsiteX3" fmla="*/ 1257672 w 4165598"/>
              <a:gd name="connsiteY3" fmla="*/ 624895 h 2381643"/>
              <a:gd name="connsiteX4" fmla="*/ 247228 w 4165598"/>
              <a:gd name="connsiteY4" fmla="*/ 807457 h 2381643"/>
              <a:gd name="connsiteX5" fmla="*/ 0 w 4165598"/>
              <a:gd name="connsiteY5" fmla="*/ 842927 h 2381643"/>
              <a:gd name="connsiteX6" fmla="*/ 0 w 4165598"/>
              <a:gd name="connsiteY6" fmla="*/ 2381643 h 2381643"/>
              <a:gd name="connsiteX7" fmla="*/ 4165598 w 4165598"/>
              <a:gd name="connsiteY7" fmla="*/ 2381643 h 2381643"/>
              <a:gd name="connsiteX8" fmla="*/ 2975521 w 4165598"/>
              <a:gd name="connsiteY8" fmla="*/ 45490 h 2381643"/>
              <a:gd name="connsiteX9" fmla="*/ 2948794 w 4165598"/>
              <a:gd name="connsiteY9" fmla="*/ 0 h 2381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65598" h="2381643">
                <a:moveTo>
                  <a:pt x="2948794" y="0"/>
                </a:moveTo>
                <a:lnTo>
                  <a:pt x="2888729" y="13807"/>
                </a:lnTo>
                <a:cubicBezTo>
                  <a:pt x="2620144" y="82367"/>
                  <a:pt x="2305422" y="199445"/>
                  <a:pt x="2070472" y="281995"/>
                </a:cubicBezTo>
                <a:cubicBezTo>
                  <a:pt x="1757205" y="392062"/>
                  <a:pt x="1714872" y="521178"/>
                  <a:pt x="1257672" y="624895"/>
                </a:cubicBezTo>
                <a:cubicBezTo>
                  <a:pt x="1029072" y="676754"/>
                  <a:pt x="630610" y="749249"/>
                  <a:pt x="247228" y="807457"/>
                </a:cubicBezTo>
                <a:lnTo>
                  <a:pt x="0" y="842927"/>
                </a:lnTo>
                <a:lnTo>
                  <a:pt x="0" y="2381643"/>
                </a:lnTo>
                <a:lnTo>
                  <a:pt x="4165598" y="2381643"/>
                </a:lnTo>
                <a:cubicBezTo>
                  <a:pt x="3758277" y="1557830"/>
                  <a:pt x="3393472" y="780452"/>
                  <a:pt x="2975521" y="45490"/>
                </a:cubicBezTo>
                <a:lnTo>
                  <a:pt x="2948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사각형: 둥근 모서리 2">
            <a:extLst>
              <a:ext uri="{FF2B5EF4-FFF2-40B4-BE49-F238E27FC236}">
                <a16:creationId xmlns="" xmlns:a16="http://schemas.microsoft.com/office/drawing/2014/main" id="{CE02F2D0-E7F1-464D-B07F-DED93AF5733C}"/>
              </a:ext>
            </a:extLst>
          </p:cNvPr>
          <p:cNvSpPr/>
          <p:nvPr/>
        </p:nvSpPr>
        <p:spPr>
          <a:xfrm rot="2337304">
            <a:off x="10087807" y="-692716"/>
            <a:ext cx="2559766" cy="467528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tx1">
                  <a:alpha val="22000"/>
                </a:schemeClr>
              </a:gs>
              <a:gs pos="53000">
                <a:schemeClr val="tx1">
                  <a:alpha val="38000"/>
                </a:schemeClr>
              </a:gs>
              <a:gs pos="100000">
                <a:schemeClr val="tx1">
                  <a:alpha val="12000"/>
                </a:schemeClr>
              </a:gs>
            </a:gsLst>
            <a:lin ang="0" scaled="1"/>
            <a:tileRect/>
          </a:gra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자유형: 도형 10">
            <a:extLst>
              <a:ext uri="{FF2B5EF4-FFF2-40B4-BE49-F238E27FC236}">
                <a16:creationId xmlns="" xmlns:a16="http://schemas.microsoft.com/office/drawing/2014/main" id="{066C06B6-D3E5-4343-AF69-9176A5608E0F}"/>
              </a:ext>
            </a:extLst>
          </p:cNvPr>
          <p:cNvSpPr/>
          <p:nvPr/>
        </p:nvSpPr>
        <p:spPr>
          <a:xfrm flipH="1">
            <a:off x="8902701" y="1181897"/>
            <a:ext cx="4165598" cy="5676103"/>
          </a:xfrm>
          <a:custGeom>
            <a:avLst/>
            <a:gdLst>
              <a:gd name="connsiteX0" fmla="*/ 2948794 w 4165598"/>
              <a:gd name="connsiteY0" fmla="*/ 3294460 h 5676103"/>
              <a:gd name="connsiteX1" fmla="*/ 2888729 w 4165598"/>
              <a:gd name="connsiteY1" fmla="*/ 3308267 h 5676103"/>
              <a:gd name="connsiteX2" fmla="*/ 2070472 w 4165598"/>
              <a:gd name="connsiteY2" fmla="*/ 3576455 h 5676103"/>
              <a:gd name="connsiteX3" fmla="*/ 1257672 w 4165598"/>
              <a:gd name="connsiteY3" fmla="*/ 3919355 h 5676103"/>
              <a:gd name="connsiteX4" fmla="*/ 247228 w 4165598"/>
              <a:gd name="connsiteY4" fmla="*/ 4101917 h 5676103"/>
              <a:gd name="connsiteX5" fmla="*/ 0 w 4165598"/>
              <a:gd name="connsiteY5" fmla="*/ 4137387 h 5676103"/>
              <a:gd name="connsiteX6" fmla="*/ 0 w 4165598"/>
              <a:gd name="connsiteY6" fmla="*/ 5676103 h 5676103"/>
              <a:gd name="connsiteX7" fmla="*/ 4165598 w 4165598"/>
              <a:gd name="connsiteY7" fmla="*/ 5676103 h 5676103"/>
              <a:gd name="connsiteX8" fmla="*/ 2975521 w 4165598"/>
              <a:gd name="connsiteY8" fmla="*/ 3339950 h 5676103"/>
              <a:gd name="connsiteX9" fmla="*/ 0 w 4165598"/>
              <a:gd name="connsiteY9" fmla="*/ 0 h 5676103"/>
              <a:gd name="connsiteX10" fmla="*/ 0 w 4165598"/>
              <a:gd name="connsiteY10" fmla="*/ 4137386 h 5676103"/>
              <a:gd name="connsiteX11" fmla="*/ 247228 w 4165598"/>
              <a:gd name="connsiteY11" fmla="*/ 4101916 h 5676103"/>
              <a:gd name="connsiteX12" fmla="*/ 1257672 w 4165598"/>
              <a:gd name="connsiteY12" fmla="*/ 3919354 h 5676103"/>
              <a:gd name="connsiteX13" fmla="*/ 2070472 w 4165598"/>
              <a:gd name="connsiteY13" fmla="*/ 3576454 h 5676103"/>
              <a:gd name="connsiteX14" fmla="*/ 2888729 w 4165598"/>
              <a:gd name="connsiteY14" fmla="*/ 3308266 h 5676103"/>
              <a:gd name="connsiteX15" fmla="*/ 2948794 w 4165598"/>
              <a:gd name="connsiteY15" fmla="*/ 3294459 h 5676103"/>
              <a:gd name="connsiteX16" fmla="*/ 2761674 w 4165598"/>
              <a:gd name="connsiteY16" fmla="*/ 2975983 h 5676103"/>
              <a:gd name="connsiteX17" fmla="*/ 0 w 4165598"/>
              <a:gd name="connsiteY17" fmla="*/ 0 h 567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65598" h="5676103">
                <a:moveTo>
                  <a:pt x="2948794" y="3294460"/>
                </a:moveTo>
                <a:lnTo>
                  <a:pt x="2888729" y="3308267"/>
                </a:lnTo>
                <a:cubicBezTo>
                  <a:pt x="2620144" y="3376827"/>
                  <a:pt x="2305422" y="3493905"/>
                  <a:pt x="2070472" y="3576455"/>
                </a:cubicBezTo>
                <a:cubicBezTo>
                  <a:pt x="1757205" y="3686522"/>
                  <a:pt x="1714872" y="3815638"/>
                  <a:pt x="1257672" y="3919355"/>
                </a:cubicBezTo>
                <a:cubicBezTo>
                  <a:pt x="1029072" y="3971214"/>
                  <a:pt x="630610" y="4043709"/>
                  <a:pt x="247228" y="4101917"/>
                </a:cubicBezTo>
                <a:lnTo>
                  <a:pt x="0" y="4137387"/>
                </a:lnTo>
                <a:lnTo>
                  <a:pt x="0" y="5676103"/>
                </a:lnTo>
                <a:lnTo>
                  <a:pt x="4165598" y="5676103"/>
                </a:lnTo>
                <a:cubicBezTo>
                  <a:pt x="3758277" y="4852290"/>
                  <a:pt x="3393472" y="4074912"/>
                  <a:pt x="2975521" y="3339950"/>
                </a:cubicBezTo>
                <a:close/>
                <a:moveTo>
                  <a:pt x="0" y="0"/>
                </a:moveTo>
                <a:lnTo>
                  <a:pt x="0" y="4137386"/>
                </a:lnTo>
                <a:lnTo>
                  <a:pt x="247228" y="4101916"/>
                </a:lnTo>
                <a:cubicBezTo>
                  <a:pt x="630610" y="4043708"/>
                  <a:pt x="1029072" y="3971213"/>
                  <a:pt x="1257672" y="3919354"/>
                </a:cubicBezTo>
                <a:cubicBezTo>
                  <a:pt x="1714872" y="3815637"/>
                  <a:pt x="1757205" y="3686521"/>
                  <a:pt x="2070472" y="3576454"/>
                </a:cubicBezTo>
                <a:cubicBezTo>
                  <a:pt x="2305422" y="3493904"/>
                  <a:pt x="2620144" y="3376826"/>
                  <a:pt x="2888729" y="3308266"/>
                </a:cubicBezTo>
                <a:lnTo>
                  <a:pt x="2948794" y="3294459"/>
                </a:lnTo>
                <a:lnTo>
                  <a:pt x="2761674" y="2975983"/>
                </a:lnTo>
                <a:cubicBezTo>
                  <a:pt x="2104189" y="1894581"/>
                  <a:pt x="1291252" y="907107"/>
                  <a:pt x="0" y="0"/>
                </a:cubicBezTo>
                <a:close/>
              </a:path>
            </a:pathLst>
          </a:custGeom>
          <a:gradFill flip="none" rotWithShape="1">
            <a:gsLst>
              <a:gs pos="24000">
                <a:schemeClr val="tx1">
                  <a:alpha val="50000"/>
                </a:schemeClr>
              </a:gs>
              <a:gs pos="57000">
                <a:schemeClr val="tx1">
                  <a:alpha val="0"/>
                </a:schemeClr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물결 3">
            <a:extLst>
              <a:ext uri="{FF2B5EF4-FFF2-40B4-BE49-F238E27FC236}">
                <a16:creationId xmlns="" xmlns:a16="http://schemas.microsoft.com/office/drawing/2014/main" id="{99739B2D-CE78-40F0-B5FF-ED605E77E9FE}"/>
              </a:ext>
            </a:extLst>
          </p:cNvPr>
          <p:cNvSpPr/>
          <p:nvPr/>
        </p:nvSpPr>
        <p:spPr>
          <a:xfrm rot="18900000">
            <a:off x="-1136893" y="334472"/>
            <a:ext cx="3407012" cy="880060"/>
          </a:xfrm>
          <a:prstGeom prst="wave">
            <a:avLst/>
          </a:prstGeom>
          <a:solidFill>
            <a:schemeClr val="tx1"/>
          </a:solidFill>
          <a:ln>
            <a:noFill/>
          </a:ln>
          <a:effectLst>
            <a:outerShdw blurRad="800100" dist="304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물결 24">
            <a:extLst>
              <a:ext uri="{FF2B5EF4-FFF2-40B4-BE49-F238E27FC236}">
                <a16:creationId xmlns="" xmlns:a16="http://schemas.microsoft.com/office/drawing/2014/main" id="{1BEC5C38-4046-48A8-8AD2-DA1055B8C61E}"/>
              </a:ext>
            </a:extLst>
          </p:cNvPr>
          <p:cNvSpPr/>
          <p:nvPr/>
        </p:nvSpPr>
        <p:spPr>
          <a:xfrm rot="18900000">
            <a:off x="-1817137" y="-349704"/>
            <a:ext cx="3407012" cy="880060"/>
          </a:xfrm>
          <a:prstGeom prst="wave">
            <a:avLst/>
          </a:prstGeom>
          <a:solidFill>
            <a:schemeClr val="tx1"/>
          </a:solidFill>
          <a:ln>
            <a:noFill/>
          </a:ln>
          <a:effectLst>
            <a:outerShdw blurRad="800100" dist="304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0910" y="2290210"/>
            <a:ext cx="81846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200" dirty="0" smtClean="0"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인사말</a:t>
            </a:r>
            <a:endParaRPr lang="ko-KR" altLang="en-US" sz="7200" dirty="0"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E1B36EAD-1C40-439D-A11D-D710739CAEA0}"/>
              </a:ext>
            </a:extLst>
          </p:cNvPr>
          <p:cNvSpPr txBox="1"/>
          <p:nvPr/>
        </p:nvSpPr>
        <p:spPr>
          <a:xfrm>
            <a:off x="2156031" y="4322669"/>
            <a:ext cx="7791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dirty="0" err="1" smtClean="0">
                <a:blipFill>
                  <a:blip r:embed="rId2"/>
                  <a:tile tx="-342900" ty="-666750" sx="100000" sy="100000" flip="x" algn="ctr"/>
                </a:blipFill>
                <a:latin typeface="+mn-ea"/>
              </a:rPr>
              <a:t>영천시건강가정다문화가족지원센터</a:t>
            </a:r>
            <a:r>
              <a:rPr lang="ko-KR" altLang="en-US" sz="3200" dirty="0" smtClean="0">
                <a:blipFill>
                  <a:blip r:embed="rId2"/>
                  <a:tile tx="-342900" ty="-666750" sx="100000" sy="100000" flip="x" algn="ctr"/>
                </a:blipFill>
                <a:latin typeface="+mn-ea"/>
              </a:rPr>
              <a:t> </a:t>
            </a:r>
            <a:endParaRPr lang="en-US" altLang="ko-KR" sz="3200" dirty="0" smtClean="0">
              <a:blipFill>
                <a:blip r:embed="rId2"/>
                <a:tile tx="-342900" ty="-666750" sx="100000" sy="100000" flip="x" algn="ctr"/>
              </a:blipFill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조상임 </a:t>
            </a:r>
            <a:r>
              <a:rPr kumimoji="0" lang="ko-KR" alt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센터장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44391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4000">
              <a:schemeClr val="bg1">
                <a:lumMod val="85000"/>
              </a:schemeClr>
            </a:gs>
            <a:gs pos="100000">
              <a:schemeClr val="bg1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그룹 49">
            <a:extLst>
              <a:ext uri="{FF2B5EF4-FFF2-40B4-BE49-F238E27FC236}">
                <a16:creationId xmlns="" xmlns:a16="http://schemas.microsoft.com/office/drawing/2014/main" id="{E1CCF1DD-34BD-4D22-9DF6-D746A5CD323E}"/>
              </a:ext>
            </a:extLst>
          </p:cNvPr>
          <p:cNvGrpSpPr/>
          <p:nvPr/>
        </p:nvGrpSpPr>
        <p:grpSpPr>
          <a:xfrm>
            <a:off x="10203908" y="1606036"/>
            <a:ext cx="7293162" cy="7304088"/>
            <a:chOff x="10072687" y="-1030287"/>
            <a:chExt cx="2119313" cy="2122488"/>
          </a:xfrm>
          <a:effectLst>
            <a:outerShdw blurRad="8509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Freeform 6">
              <a:extLst>
                <a:ext uri="{FF2B5EF4-FFF2-40B4-BE49-F238E27FC236}">
                  <a16:creationId xmlns="" xmlns:a16="http://schemas.microsoft.com/office/drawing/2014/main" id="{D9E975FE-031B-4CF9-8EAC-C3A0C5677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1587" y="-1030287"/>
              <a:ext cx="2030413" cy="1649413"/>
            </a:xfrm>
            <a:custGeom>
              <a:avLst/>
              <a:gdLst>
                <a:gd name="T0" fmla="*/ 2860 w 3837"/>
                <a:gd name="T1" fmla="*/ 279 h 3116"/>
                <a:gd name="T2" fmla="*/ 2496 w 3837"/>
                <a:gd name="T3" fmla="*/ 109 h 3116"/>
                <a:gd name="T4" fmla="*/ 2114 w 3837"/>
                <a:gd name="T5" fmla="*/ 17 h 3116"/>
                <a:gd name="T6" fmla="*/ 1729 w 3837"/>
                <a:gd name="T7" fmla="*/ 1 h 3116"/>
                <a:gd name="T8" fmla="*/ 1349 w 3837"/>
                <a:gd name="T9" fmla="*/ 59 h 3116"/>
                <a:gd name="T10" fmla="*/ 986 w 3837"/>
                <a:gd name="T11" fmla="*/ 188 h 3116"/>
                <a:gd name="T12" fmla="*/ 650 w 3837"/>
                <a:gd name="T13" fmla="*/ 385 h 3116"/>
                <a:gd name="T14" fmla="*/ 357 w 3837"/>
                <a:gd name="T15" fmla="*/ 651 h 3116"/>
                <a:gd name="T16" fmla="*/ 168 w 3837"/>
                <a:gd name="T17" fmla="*/ 892 h 3116"/>
                <a:gd name="T18" fmla="*/ 92 w 3837"/>
                <a:gd name="T19" fmla="*/ 1025 h 3116"/>
                <a:gd name="T20" fmla="*/ 27 w 3837"/>
                <a:gd name="T21" fmla="*/ 1212 h 3116"/>
                <a:gd name="T22" fmla="*/ 0 w 3837"/>
                <a:gd name="T23" fmla="*/ 1404 h 3116"/>
                <a:gd name="T24" fmla="*/ 10 w 3837"/>
                <a:gd name="T25" fmla="*/ 1597 h 3116"/>
                <a:gd name="T26" fmla="*/ 57 w 3837"/>
                <a:gd name="T27" fmla="*/ 1784 h 3116"/>
                <a:gd name="T28" fmla="*/ 139 w 3837"/>
                <a:gd name="T29" fmla="*/ 1958 h 3116"/>
                <a:gd name="T30" fmla="*/ 254 w 3837"/>
                <a:gd name="T31" fmla="*/ 2117 h 3116"/>
                <a:gd name="T32" fmla="*/ 403 w 3837"/>
                <a:gd name="T33" fmla="*/ 2252 h 3116"/>
                <a:gd name="T34" fmla="*/ 489 w 3837"/>
                <a:gd name="T35" fmla="*/ 2310 h 3116"/>
                <a:gd name="T36" fmla="*/ 672 w 3837"/>
                <a:gd name="T37" fmla="*/ 2395 h 3116"/>
                <a:gd name="T38" fmla="*/ 862 w 3837"/>
                <a:gd name="T39" fmla="*/ 2441 h 3116"/>
                <a:gd name="T40" fmla="*/ 1055 w 3837"/>
                <a:gd name="T41" fmla="*/ 2449 h 3116"/>
                <a:gd name="T42" fmla="*/ 1245 w 3837"/>
                <a:gd name="T43" fmla="*/ 2421 h 3116"/>
                <a:gd name="T44" fmla="*/ 1426 w 3837"/>
                <a:gd name="T45" fmla="*/ 2356 h 3116"/>
                <a:gd name="T46" fmla="*/ 1593 w 3837"/>
                <a:gd name="T47" fmla="*/ 2258 h 3116"/>
                <a:gd name="T48" fmla="*/ 1740 w 3837"/>
                <a:gd name="T49" fmla="*/ 2125 h 3116"/>
                <a:gd name="T50" fmla="*/ 1835 w 3837"/>
                <a:gd name="T51" fmla="*/ 2004 h 3116"/>
                <a:gd name="T52" fmla="*/ 1929 w 3837"/>
                <a:gd name="T53" fmla="*/ 1883 h 3116"/>
                <a:gd name="T54" fmla="*/ 2075 w 3837"/>
                <a:gd name="T55" fmla="*/ 1751 h 3116"/>
                <a:gd name="T56" fmla="*/ 2244 w 3837"/>
                <a:gd name="T57" fmla="*/ 1652 h 3116"/>
                <a:gd name="T58" fmla="*/ 2425 w 3837"/>
                <a:gd name="T59" fmla="*/ 1588 h 3116"/>
                <a:gd name="T60" fmla="*/ 2615 w 3837"/>
                <a:gd name="T61" fmla="*/ 1559 h 3116"/>
                <a:gd name="T62" fmla="*/ 2808 w 3837"/>
                <a:gd name="T63" fmla="*/ 1567 h 3116"/>
                <a:gd name="T64" fmla="*/ 2998 w 3837"/>
                <a:gd name="T65" fmla="*/ 1613 h 3116"/>
                <a:gd name="T66" fmla="*/ 3181 w 3837"/>
                <a:gd name="T67" fmla="*/ 1698 h 3116"/>
                <a:gd name="T68" fmla="*/ 3266 w 3837"/>
                <a:gd name="T69" fmla="*/ 1755 h 3116"/>
                <a:gd name="T70" fmla="*/ 3416 w 3837"/>
                <a:gd name="T71" fmla="*/ 1891 h 3116"/>
                <a:gd name="T72" fmla="*/ 3531 w 3837"/>
                <a:gd name="T73" fmla="*/ 2049 h 3116"/>
                <a:gd name="T74" fmla="*/ 3613 w 3837"/>
                <a:gd name="T75" fmla="*/ 2225 h 3116"/>
                <a:gd name="T76" fmla="*/ 3659 w 3837"/>
                <a:gd name="T77" fmla="*/ 2411 h 3116"/>
                <a:gd name="T78" fmla="*/ 3669 w 3837"/>
                <a:gd name="T79" fmla="*/ 2604 h 3116"/>
                <a:gd name="T80" fmla="*/ 3643 w 3837"/>
                <a:gd name="T81" fmla="*/ 2797 h 3116"/>
                <a:gd name="T82" fmla="*/ 3577 w 3837"/>
                <a:gd name="T83" fmla="*/ 2982 h 3116"/>
                <a:gd name="T84" fmla="*/ 3501 w 3837"/>
                <a:gd name="T85" fmla="*/ 3116 h 3116"/>
                <a:gd name="T86" fmla="*/ 3652 w 3837"/>
                <a:gd name="T87" fmla="*/ 2848 h 3116"/>
                <a:gd name="T88" fmla="*/ 3783 w 3837"/>
                <a:gd name="T89" fmla="*/ 2475 h 3116"/>
                <a:gd name="T90" fmla="*/ 3837 w 3837"/>
                <a:gd name="T91" fmla="*/ 2089 h 3116"/>
                <a:gd name="T92" fmla="*/ 3817 w 3837"/>
                <a:gd name="T93" fmla="*/ 1705 h 3116"/>
                <a:gd name="T94" fmla="*/ 3724 w 3837"/>
                <a:gd name="T95" fmla="*/ 1332 h 3116"/>
                <a:gd name="T96" fmla="*/ 3560 w 3837"/>
                <a:gd name="T97" fmla="*/ 982 h 3116"/>
                <a:gd name="T98" fmla="*/ 3329 w 3837"/>
                <a:gd name="T99" fmla="*/ 665 h 3116"/>
                <a:gd name="T100" fmla="*/ 3031 w 3837"/>
                <a:gd name="T101" fmla="*/ 394 h 3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37" h="3116">
                  <a:moveTo>
                    <a:pt x="2946" y="335"/>
                  </a:moveTo>
                  <a:lnTo>
                    <a:pt x="2860" y="279"/>
                  </a:lnTo>
                  <a:lnTo>
                    <a:pt x="2680" y="184"/>
                  </a:lnTo>
                  <a:lnTo>
                    <a:pt x="2496" y="109"/>
                  </a:lnTo>
                  <a:lnTo>
                    <a:pt x="2306" y="53"/>
                  </a:lnTo>
                  <a:lnTo>
                    <a:pt x="2114" y="17"/>
                  </a:lnTo>
                  <a:lnTo>
                    <a:pt x="1921" y="0"/>
                  </a:lnTo>
                  <a:lnTo>
                    <a:pt x="1729" y="1"/>
                  </a:lnTo>
                  <a:lnTo>
                    <a:pt x="1537" y="21"/>
                  </a:lnTo>
                  <a:lnTo>
                    <a:pt x="1349" y="59"/>
                  </a:lnTo>
                  <a:lnTo>
                    <a:pt x="1164" y="115"/>
                  </a:lnTo>
                  <a:lnTo>
                    <a:pt x="986" y="188"/>
                  </a:lnTo>
                  <a:lnTo>
                    <a:pt x="814" y="277"/>
                  </a:lnTo>
                  <a:lnTo>
                    <a:pt x="650" y="385"/>
                  </a:lnTo>
                  <a:lnTo>
                    <a:pt x="498" y="509"/>
                  </a:lnTo>
                  <a:lnTo>
                    <a:pt x="357" y="651"/>
                  </a:lnTo>
                  <a:lnTo>
                    <a:pt x="227" y="807"/>
                  </a:lnTo>
                  <a:lnTo>
                    <a:pt x="168" y="892"/>
                  </a:lnTo>
                  <a:lnTo>
                    <a:pt x="141" y="936"/>
                  </a:lnTo>
                  <a:lnTo>
                    <a:pt x="92" y="1025"/>
                  </a:lnTo>
                  <a:lnTo>
                    <a:pt x="54" y="1117"/>
                  </a:lnTo>
                  <a:lnTo>
                    <a:pt x="27" y="1212"/>
                  </a:lnTo>
                  <a:lnTo>
                    <a:pt x="8" y="1307"/>
                  </a:lnTo>
                  <a:lnTo>
                    <a:pt x="0" y="1404"/>
                  </a:lnTo>
                  <a:lnTo>
                    <a:pt x="0" y="1500"/>
                  </a:lnTo>
                  <a:lnTo>
                    <a:pt x="10" y="1597"/>
                  </a:lnTo>
                  <a:lnTo>
                    <a:pt x="28" y="1692"/>
                  </a:lnTo>
                  <a:lnTo>
                    <a:pt x="57" y="1784"/>
                  </a:lnTo>
                  <a:lnTo>
                    <a:pt x="93" y="1873"/>
                  </a:lnTo>
                  <a:lnTo>
                    <a:pt x="139" y="1958"/>
                  </a:lnTo>
                  <a:lnTo>
                    <a:pt x="193" y="2040"/>
                  </a:lnTo>
                  <a:lnTo>
                    <a:pt x="254" y="2117"/>
                  </a:lnTo>
                  <a:lnTo>
                    <a:pt x="325" y="2189"/>
                  </a:lnTo>
                  <a:lnTo>
                    <a:pt x="403" y="2252"/>
                  </a:lnTo>
                  <a:lnTo>
                    <a:pt x="446" y="2282"/>
                  </a:lnTo>
                  <a:lnTo>
                    <a:pt x="489" y="2310"/>
                  </a:lnTo>
                  <a:lnTo>
                    <a:pt x="580" y="2357"/>
                  </a:lnTo>
                  <a:lnTo>
                    <a:pt x="672" y="2395"/>
                  </a:lnTo>
                  <a:lnTo>
                    <a:pt x="766" y="2423"/>
                  </a:lnTo>
                  <a:lnTo>
                    <a:pt x="862" y="2441"/>
                  </a:lnTo>
                  <a:lnTo>
                    <a:pt x="958" y="2451"/>
                  </a:lnTo>
                  <a:lnTo>
                    <a:pt x="1055" y="2449"/>
                  </a:lnTo>
                  <a:lnTo>
                    <a:pt x="1150" y="2439"/>
                  </a:lnTo>
                  <a:lnTo>
                    <a:pt x="1245" y="2421"/>
                  </a:lnTo>
                  <a:lnTo>
                    <a:pt x="1337" y="2393"/>
                  </a:lnTo>
                  <a:lnTo>
                    <a:pt x="1426" y="2356"/>
                  </a:lnTo>
                  <a:lnTo>
                    <a:pt x="1511" y="2311"/>
                  </a:lnTo>
                  <a:lnTo>
                    <a:pt x="1593" y="2258"/>
                  </a:lnTo>
                  <a:lnTo>
                    <a:pt x="1670" y="2196"/>
                  </a:lnTo>
                  <a:lnTo>
                    <a:pt x="1740" y="2125"/>
                  </a:lnTo>
                  <a:lnTo>
                    <a:pt x="1805" y="2046"/>
                  </a:lnTo>
                  <a:lnTo>
                    <a:pt x="1835" y="2004"/>
                  </a:lnTo>
                  <a:lnTo>
                    <a:pt x="1864" y="1961"/>
                  </a:lnTo>
                  <a:lnTo>
                    <a:pt x="1929" y="1883"/>
                  </a:lnTo>
                  <a:lnTo>
                    <a:pt x="1999" y="1813"/>
                  </a:lnTo>
                  <a:lnTo>
                    <a:pt x="2075" y="1751"/>
                  </a:lnTo>
                  <a:lnTo>
                    <a:pt x="2158" y="1698"/>
                  </a:lnTo>
                  <a:lnTo>
                    <a:pt x="2244" y="1652"/>
                  </a:lnTo>
                  <a:lnTo>
                    <a:pt x="2333" y="1615"/>
                  </a:lnTo>
                  <a:lnTo>
                    <a:pt x="2425" y="1588"/>
                  </a:lnTo>
                  <a:lnTo>
                    <a:pt x="2519" y="1568"/>
                  </a:lnTo>
                  <a:lnTo>
                    <a:pt x="2615" y="1559"/>
                  </a:lnTo>
                  <a:lnTo>
                    <a:pt x="2712" y="1558"/>
                  </a:lnTo>
                  <a:lnTo>
                    <a:pt x="2808" y="1567"/>
                  </a:lnTo>
                  <a:lnTo>
                    <a:pt x="2903" y="1585"/>
                  </a:lnTo>
                  <a:lnTo>
                    <a:pt x="2998" y="1613"/>
                  </a:lnTo>
                  <a:lnTo>
                    <a:pt x="3090" y="1650"/>
                  </a:lnTo>
                  <a:lnTo>
                    <a:pt x="3181" y="1698"/>
                  </a:lnTo>
                  <a:lnTo>
                    <a:pt x="3224" y="1725"/>
                  </a:lnTo>
                  <a:lnTo>
                    <a:pt x="3266" y="1755"/>
                  </a:lnTo>
                  <a:lnTo>
                    <a:pt x="3345" y="1820"/>
                  </a:lnTo>
                  <a:lnTo>
                    <a:pt x="3416" y="1891"/>
                  </a:lnTo>
                  <a:lnTo>
                    <a:pt x="3478" y="1967"/>
                  </a:lnTo>
                  <a:lnTo>
                    <a:pt x="3531" y="2049"/>
                  </a:lnTo>
                  <a:lnTo>
                    <a:pt x="3577" y="2135"/>
                  </a:lnTo>
                  <a:lnTo>
                    <a:pt x="3613" y="2225"/>
                  </a:lnTo>
                  <a:lnTo>
                    <a:pt x="3640" y="2317"/>
                  </a:lnTo>
                  <a:lnTo>
                    <a:pt x="3659" y="2411"/>
                  </a:lnTo>
                  <a:lnTo>
                    <a:pt x="3669" y="2507"/>
                  </a:lnTo>
                  <a:lnTo>
                    <a:pt x="3669" y="2604"/>
                  </a:lnTo>
                  <a:lnTo>
                    <a:pt x="3660" y="2700"/>
                  </a:lnTo>
                  <a:lnTo>
                    <a:pt x="3643" y="2797"/>
                  </a:lnTo>
                  <a:lnTo>
                    <a:pt x="3614" y="2890"/>
                  </a:lnTo>
                  <a:lnTo>
                    <a:pt x="3577" y="2982"/>
                  </a:lnTo>
                  <a:lnTo>
                    <a:pt x="3529" y="3073"/>
                  </a:lnTo>
                  <a:lnTo>
                    <a:pt x="3501" y="3116"/>
                  </a:lnTo>
                  <a:lnTo>
                    <a:pt x="3557" y="3028"/>
                  </a:lnTo>
                  <a:lnTo>
                    <a:pt x="3652" y="2848"/>
                  </a:lnTo>
                  <a:lnTo>
                    <a:pt x="3728" y="2664"/>
                  </a:lnTo>
                  <a:lnTo>
                    <a:pt x="3783" y="2475"/>
                  </a:lnTo>
                  <a:lnTo>
                    <a:pt x="3820" y="2282"/>
                  </a:lnTo>
                  <a:lnTo>
                    <a:pt x="3837" y="2089"/>
                  </a:lnTo>
                  <a:lnTo>
                    <a:pt x="3836" y="1896"/>
                  </a:lnTo>
                  <a:lnTo>
                    <a:pt x="3817" y="1705"/>
                  </a:lnTo>
                  <a:lnTo>
                    <a:pt x="3778" y="1516"/>
                  </a:lnTo>
                  <a:lnTo>
                    <a:pt x="3724" y="1332"/>
                  </a:lnTo>
                  <a:lnTo>
                    <a:pt x="3650" y="1153"/>
                  </a:lnTo>
                  <a:lnTo>
                    <a:pt x="3560" y="982"/>
                  </a:lnTo>
                  <a:lnTo>
                    <a:pt x="3453" y="819"/>
                  </a:lnTo>
                  <a:lnTo>
                    <a:pt x="3329" y="665"/>
                  </a:lnTo>
                  <a:lnTo>
                    <a:pt x="3188" y="524"/>
                  </a:lnTo>
                  <a:lnTo>
                    <a:pt x="3031" y="394"/>
                  </a:lnTo>
                  <a:lnTo>
                    <a:pt x="2946" y="335"/>
                  </a:lnTo>
                  <a:close/>
                </a:path>
              </a:pathLst>
            </a:custGeom>
            <a:solidFill>
              <a:srgbClr val="CE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="" xmlns:a16="http://schemas.microsoft.com/office/drawing/2014/main" id="{8DAD3860-CE0D-4EAE-BAC1-6F7D28876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2687" y="-557212"/>
              <a:ext cx="2030413" cy="1649413"/>
            </a:xfrm>
            <a:custGeom>
              <a:avLst/>
              <a:gdLst>
                <a:gd name="T0" fmla="*/ 308 w 3836"/>
                <a:gd name="T1" fmla="*/ 44 h 3117"/>
                <a:gd name="T2" fmla="*/ 221 w 3836"/>
                <a:gd name="T3" fmla="*/ 225 h 3117"/>
                <a:gd name="T4" fmla="*/ 175 w 3836"/>
                <a:gd name="T5" fmla="*/ 415 h 3117"/>
                <a:gd name="T6" fmla="*/ 167 w 3836"/>
                <a:gd name="T7" fmla="*/ 608 h 3117"/>
                <a:gd name="T8" fmla="*/ 195 w 3836"/>
                <a:gd name="T9" fmla="*/ 800 h 3117"/>
                <a:gd name="T10" fmla="*/ 260 w 3836"/>
                <a:gd name="T11" fmla="*/ 981 h 3117"/>
                <a:gd name="T12" fmla="*/ 360 w 3836"/>
                <a:gd name="T13" fmla="*/ 1148 h 3117"/>
                <a:gd name="T14" fmla="*/ 492 w 3836"/>
                <a:gd name="T15" fmla="*/ 1297 h 3117"/>
                <a:gd name="T16" fmla="*/ 613 w 3836"/>
                <a:gd name="T17" fmla="*/ 1390 h 3117"/>
                <a:gd name="T18" fmla="*/ 747 w 3836"/>
                <a:gd name="T19" fmla="*/ 1465 h 3117"/>
                <a:gd name="T20" fmla="*/ 933 w 3836"/>
                <a:gd name="T21" fmla="*/ 1531 h 3117"/>
                <a:gd name="T22" fmla="*/ 1125 w 3836"/>
                <a:gd name="T23" fmla="*/ 1559 h 3117"/>
                <a:gd name="T24" fmla="*/ 1317 w 3836"/>
                <a:gd name="T25" fmla="*/ 1547 h 3117"/>
                <a:gd name="T26" fmla="*/ 1504 w 3836"/>
                <a:gd name="T27" fmla="*/ 1501 h 3117"/>
                <a:gd name="T28" fmla="*/ 1678 w 3836"/>
                <a:gd name="T29" fmla="*/ 1419 h 3117"/>
                <a:gd name="T30" fmla="*/ 1837 w 3836"/>
                <a:gd name="T31" fmla="*/ 1304 h 3117"/>
                <a:gd name="T32" fmla="*/ 1972 w 3836"/>
                <a:gd name="T33" fmla="*/ 1154 h 3117"/>
                <a:gd name="T34" fmla="*/ 2031 w 3836"/>
                <a:gd name="T35" fmla="*/ 1069 h 3117"/>
                <a:gd name="T36" fmla="*/ 2166 w 3836"/>
                <a:gd name="T37" fmla="*/ 921 h 3117"/>
                <a:gd name="T38" fmla="*/ 2325 w 3836"/>
                <a:gd name="T39" fmla="*/ 806 h 3117"/>
                <a:gd name="T40" fmla="*/ 2500 w 3836"/>
                <a:gd name="T41" fmla="*/ 723 h 3117"/>
                <a:gd name="T42" fmla="*/ 2686 w 3836"/>
                <a:gd name="T43" fmla="*/ 676 h 3117"/>
                <a:gd name="T44" fmla="*/ 2879 w 3836"/>
                <a:gd name="T45" fmla="*/ 666 h 3117"/>
                <a:gd name="T46" fmla="*/ 3070 w 3836"/>
                <a:gd name="T47" fmla="*/ 693 h 3117"/>
                <a:gd name="T48" fmla="*/ 3257 w 3836"/>
                <a:gd name="T49" fmla="*/ 758 h 3117"/>
                <a:gd name="T50" fmla="*/ 3391 w 3836"/>
                <a:gd name="T51" fmla="*/ 833 h 3117"/>
                <a:gd name="T52" fmla="*/ 3512 w 3836"/>
                <a:gd name="T53" fmla="*/ 928 h 3117"/>
                <a:gd name="T54" fmla="*/ 3645 w 3836"/>
                <a:gd name="T55" fmla="*/ 1075 h 3117"/>
                <a:gd name="T56" fmla="*/ 3744 w 3836"/>
                <a:gd name="T57" fmla="*/ 1243 h 3117"/>
                <a:gd name="T58" fmla="*/ 3807 w 3836"/>
                <a:gd name="T59" fmla="*/ 1425 h 3117"/>
                <a:gd name="T60" fmla="*/ 3836 w 3836"/>
                <a:gd name="T61" fmla="*/ 1615 h 3117"/>
                <a:gd name="T62" fmla="*/ 3827 w 3836"/>
                <a:gd name="T63" fmla="*/ 1808 h 3117"/>
                <a:gd name="T64" fmla="*/ 3781 w 3836"/>
                <a:gd name="T65" fmla="*/ 1998 h 3117"/>
                <a:gd name="T66" fmla="*/ 3696 w 3836"/>
                <a:gd name="T67" fmla="*/ 2181 h 3117"/>
                <a:gd name="T68" fmla="*/ 3610 w 3836"/>
                <a:gd name="T69" fmla="*/ 2309 h 3117"/>
                <a:gd name="T70" fmla="*/ 3339 w 3836"/>
                <a:gd name="T71" fmla="*/ 2607 h 3117"/>
                <a:gd name="T72" fmla="*/ 3023 w 3836"/>
                <a:gd name="T73" fmla="*/ 2839 h 3117"/>
                <a:gd name="T74" fmla="*/ 2673 w 3836"/>
                <a:gd name="T75" fmla="*/ 3003 h 3117"/>
                <a:gd name="T76" fmla="*/ 2300 w 3836"/>
                <a:gd name="T77" fmla="*/ 3096 h 3117"/>
                <a:gd name="T78" fmla="*/ 1916 w 3836"/>
                <a:gd name="T79" fmla="*/ 3117 h 3117"/>
                <a:gd name="T80" fmla="*/ 1531 w 3836"/>
                <a:gd name="T81" fmla="*/ 3063 h 3117"/>
                <a:gd name="T82" fmla="*/ 1157 w 3836"/>
                <a:gd name="T83" fmla="*/ 2931 h 3117"/>
                <a:gd name="T84" fmla="*/ 891 w 3836"/>
                <a:gd name="T85" fmla="*/ 2780 h 3117"/>
                <a:gd name="T86" fmla="*/ 649 w 3836"/>
                <a:gd name="T87" fmla="*/ 2593 h 3117"/>
                <a:gd name="T88" fmla="*/ 384 w 3836"/>
                <a:gd name="T89" fmla="*/ 2298 h 3117"/>
                <a:gd name="T90" fmla="*/ 187 w 3836"/>
                <a:gd name="T91" fmla="*/ 1962 h 3117"/>
                <a:gd name="T92" fmla="*/ 57 w 3836"/>
                <a:gd name="T93" fmla="*/ 1599 h 3117"/>
                <a:gd name="T94" fmla="*/ 1 w 3836"/>
                <a:gd name="T95" fmla="*/ 1219 h 3117"/>
                <a:gd name="T96" fmla="*/ 17 w 3836"/>
                <a:gd name="T97" fmla="*/ 833 h 3117"/>
                <a:gd name="T98" fmla="*/ 109 w 3836"/>
                <a:gd name="T99" fmla="*/ 451 h 3117"/>
                <a:gd name="T100" fmla="*/ 279 w 3836"/>
                <a:gd name="T101" fmla="*/ 8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36" h="3117">
                  <a:moveTo>
                    <a:pt x="335" y="0"/>
                  </a:moveTo>
                  <a:lnTo>
                    <a:pt x="308" y="44"/>
                  </a:lnTo>
                  <a:lnTo>
                    <a:pt x="259" y="133"/>
                  </a:lnTo>
                  <a:lnTo>
                    <a:pt x="221" y="225"/>
                  </a:lnTo>
                  <a:lnTo>
                    <a:pt x="194" y="320"/>
                  </a:lnTo>
                  <a:lnTo>
                    <a:pt x="175" y="415"/>
                  </a:lnTo>
                  <a:lnTo>
                    <a:pt x="167" y="512"/>
                  </a:lnTo>
                  <a:lnTo>
                    <a:pt x="167" y="608"/>
                  </a:lnTo>
                  <a:lnTo>
                    <a:pt x="177" y="705"/>
                  </a:lnTo>
                  <a:lnTo>
                    <a:pt x="195" y="800"/>
                  </a:lnTo>
                  <a:lnTo>
                    <a:pt x="224" y="892"/>
                  </a:lnTo>
                  <a:lnTo>
                    <a:pt x="260" y="981"/>
                  </a:lnTo>
                  <a:lnTo>
                    <a:pt x="306" y="1066"/>
                  </a:lnTo>
                  <a:lnTo>
                    <a:pt x="360" y="1148"/>
                  </a:lnTo>
                  <a:lnTo>
                    <a:pt x="421" y="1225"/>
                  </a:lnTo>
                  <a:lnTo>
                    <a:pt x="492" y="1297"/>
                  </a:lnTo>
                  <a:lnTo>
                    <a:pt x="570" y="1362"/>
                  </a:lnTo>
                  <a:lnTo>
                    <a:pt x="613" y="1390"/>
                  </a:lnTo>
                  <a:lnTo>
                    <a:pt x="656" y="1418"/>
                  </a:lnTo>
                  <a:lnTo>
                    <a:pt x="747" y="1465"/>
                  </a:lnTo>
                  <a:lnTo>
                    <a:pt x="839" y="1503"/>
                  </a:lnTo>
                  <a:lnTo>
                    <a:pt x="933" y="1531"/>
                  </a:lnTo>
                  <a:lnTo>
                    <a:pt x="1029" y="1549"/>
                  </a:lnTo>
                  <a:lnTo>
                    <a:pt x="1125" y="1559"/>
                  </a:lnTo>
                  <a:lnTo>
                    <a:pt x="1222" y="1557"/>
                  </a:lnTo>
                  <a:lnTo>
                    <a:pt x="1317" y="1547"/>
                  </a:lnTo>
                  <a:lnTo>
                    <a:pt x="1412" y="1529"/>
                  </a:lnTo>
                  <a:lnTo>
                    <a:pt x="1504" y="1501"/>
                  </a:lnTo>
                  <a:lnTo>
                    <a:pt x="1593" y="1464"/>
                  </a:lnTo>
                  <a:lnTo>
                    <a:pt x="1678" y="1419"/>
                  </a:lnTo>
                  <a:lnTo>
                    <a:pt x="1760" y="1366"/>
                  </a:lnTo>
                  <a:lnTo>
                    <a:pt x="1837" y="1304"/>
                  </a:lnTo>
                  <a:lnTo>
                    <a:pt x="1907" y="1233"/>
                  </a:lnTo>
                  <a:lnTo>
                    <a:pt x="1972" y="1154"/>
                  </a:lnTo>
                  <a:lnTo>
                    <a:pt x="2002" y="1112"/>
                  </a:lnTo>
                  <a:lnTo>
                    <a:pt x="2031" y="1069"/>
                  </a:lnTo>
                  <a:lnTo>
                    <a:pt x="2096" y="991"/>
                  </a:lnTo>
                  <a:lnTo>
                    <a:pt x="2166" y="921"/>
                  </a:lnTo>
                  <a:lnTo>
                    <a:pt x="2242" y="859"/>
                  </a:lnTo>
                  <a:lnTo>
                    <a:pt x="2325" y="806"/>
                  </a:lnTo>
                  <a:lnTo>
                    <a:pt x="2411" y="760"/>
                  </a:lnTo>
                  <a:lnTo>
                    <a:pt x="2500" y="723"/>
                  </a:lnTo>
                  <a:lnTo>
                    <a:pt x="2592" y="696"/>
                  </a:lnTo>
                  <a:lnTo>
                    <a:pt x="2686" y="676"/>
                  </a:lnTo>
                  <a:lnTo>
                    <a:pt x="2782" y="667"/>
                  </a:lnTo>
                  <a:lnTo>
                    <a:pt x="2879" y="666"/>
                  </a:lnTo>
                  <a:lnTo>
                    <a:pt x="2975" y="675"/>
                  </a:lnTo>
                  <a:lnTo>
                    <a:pt x="3070" y="693"/>
                  </a:lnTo>
                  <a:lnTo>
                    <a:pt x="3165" y="721"/>
                  </a:lnTo>
                  <a:lnTo>
                    <a:pt x="3257" y="758"/>
                  </a:lnTo>
                  <a:lnTo>
                    <a:pt x="3348" y="806"/>
                  </a:lnTo>
                  <a:lnTo>
                    <a:pt x="3391" y="833"/>
                  </a:lnTo>
                  <a:lnTo>
                    <a:pt x="3433" y="863"/>
                  </a:lnTo>
                  <a:lnTo>
                    <a:pt x="3512" y="928"/>
                  </a:lnTo>
                  <a:lnTo>
                    <a:pt x="3583" y="999"/>
                  </a:lnTo>
                  <a:lnTo>
                    <a:pt x="3645" y="1075"/>
                  </a:lnTo>
                  <a:lnTo>
                    <a:pt x="3698" y="1157"/>
                  </a:lnTo>
                  <a:lnTo>
                    <a:pt x="3744" y="1243"/>
                  </a:lnTo>
                  <a:lnTo>
                    <a:pt x="3780" y="1333"/>
                  </a:lnTo>
                  <a:lnTo>
                    <a:pt x="3807" y="1425"/>
                  </a:lnTo>
                  <a:lnTo>
                    <a:pt x="3826" y="1519"/>
                  </a:lnTo>
                  <a:lnTo>
                    <a:pt x="3836" y="1615"/>
                  </a:lnTo>
                  <a:lnTo>
                    <a:pt x="3836" y="1712"/>
                  </a:lnTo>
                  <a:lnTo>
                    <a:pt x="3827" y="1808"/>
                  </a:lnTo>
                  <a:lnTo>
                    <a:pt x="3810" y="1905"/>
                  </a:lnTo>
                  <a:lnTo>
                    <a:pt x="3781" y="1998"/>
                  </a:lnTo>
                  <a:lnTo>
                    <a:pt x="3744" y="2090"/>
                  </a:lnTo>
                  <a:lnTo>
                    <a:pt x="3696" y="2181"/>
                  </a:lnTo>
                  <a:lnTo>
                    <a:pt x="3668" y="2224"/>
                  </a:lnTo>
                  <a:lnTo>
                    <a:pt x="3610" y="2309"/>
                  </a:lnTo>
                  <a:lnTo>
                    <a:pt x="3480" y="2466"/>
                  </a:lnTo>
                  <a:lnTo>
                    <a:pt x="3339" y="2607"/>
                  </a:lnTo>
                  <a:lnTo>
                    <a:pt x="3185" y="2731"/>
                  </a:lnTo>
                  <a:lnTo>
                    <a:pt x="3023" y="2839"/>
                  </a:lnTo>
                  <a:lnTo>
                    <a:pt x="2851" y="2930"/>
                  </a:lnTo>
                  <a:lnTo>
                    <a:pt x="2673" y="3003"/>
                  </a:lnTo>
                  <a:lnTo>
                    <a:pt x="2489" y="3058"/>
                  </a:lnTo>
                  <a:lnTo>
                    <a:pt x="2300" y="3096"/>
                  </a:lnTo>
                  <a:lnTo>
                    <a:pt x="2109" y="3116"/>
                  </a:lnTo>
                  <a:lnTo>
                    <a:pt x="1916" y="3117"/>
                  </a:lnTo>
                  <a:lnTo>
                    <a:pt x="1723" y="3099"/>
                  </a:lnTo>
                  <a:lnTo>
                    <a:pt x="1531" y="3063"/>
                  </a:lnTo>
                  <a:lnTo>
                    <a:pt x="1341" y="3006"/>
                  </a:lnTo>
                  <a:lnTo>
                    <a:pt x="1157" y="2931"/>
                  </a:lnTo>
                  <a:lnTo>
                    <a:pt x="977" y="2836"/>
                  </a:lnTo>
                  <a:lnTo>
                    <a:pt x="891" y="2780"/>
                  </a:lnTo>
                  <a:lnTo>
                    <a:pt x="806" y="2721"/>
                  </a:lnTo>
                  <a:lnTo>
                    <a:pt x="649" y="2593"/>
                  </a:lnTo>
                  <a:lnTo>
                    <a:pt x="508" y="2450"/>
                  </a:lnTo>
                  <a:lnTo>
                    <a:pt x="384" y="2298"/>
                  </a:lnTo>
                  <a:lnTo>
                    <a:pt x="276" y="2134"/>
                  </a:lnTo>
                  <a:lnTo>
                    <a:pt x="187" y="1962"/>
                  </a:lnTo>
                  <a:lnTo>
                    <a:pt x="113" y="1784"/>
                  </a:lnTo>
                  <a:lnTo>
                    <a:pt x="57" y="1599"/>
                  </a:lnTo>
                  <a:lnTo>
                    <a:pt x="20" y="1411"/>
                  </a:lnTo>
                  <a:lnTo>
                    <a:pt x="1" y="1219"/>
                  </a:lnTo>
                  <a:lnTo>
                    <a:pt x="0" y="1026"/>
                  </a:lnTo>
                  <a:lnTo>
                    <a:pt x="17" y="833"/>
                  </a:lnTo>
                  <a:lnTo>
                    <a:pt x="53" y="641"/>
                  </a:lnTo>
                  <a:lnTo>
                    <a:pt x="109" y="451"/>
                  </a:lnTo>
                  <a:lnTo>
                    <a:pt x="184" y="267"/>
                  </a:lnTo>
                  <a:lnTo>
                    <a:pt x="279" y="87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3844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3" name="사각형: 둥근 모서리 2">
            <a:extLst>
              <a:ext uri="{FF2B5EF4-FFF2-40B4-BE49-F238E27FC236}">
                <a16:creationId xmlns="" xmlns:a16="http://schemas.microsoft.com/office/drawing/2014/main" id="{CE02F2D0-E7F1-464D-B07F-DED93AF5733C}"/>
              </a:ext>
            </a:extLst>
          </p:cNvPr>
          <p:cNvSpPr/>
          <p:nvPr/>
        </p:nvSpPr>
        <p:spPr>
          <a:xfrm rot="2337304">
            <a:off x="9614243" y="3734430"/>
            <a:ext cx="5443355" cy="467528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tx1">
                  <a:alpha val="22000"/>
                </a:schemeClr>
              </a:gs>
              <a:gs pos="53000">
                <a:schemeClr val="tx1">
                  <a:alpha val="38000"/>
                </a:schemeClr>
              </a:gs>
              <a:gs pos="100000">
                <a:schemeClr val="tx1">
                  <a:alpha val="12000"/>
                </a:schemeClr>
              </a:gs>
            </a:gsLst>
            <a:lin ang="0" scaled="1"/>
            <a:tileRect/>
          </a:gra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물결 3">
            <a:extLst>
              <a:ext uri="{FF2B5EF4-FFF2-40B4-BE49-F238E27FC236}">
                <a16:creationId xmlns="" xmlns:a16="http://schemas.microsoft.com/office/drawing/2014/main" id="{99739B2D-CE78-40F0-B5FF-ED605E77E9FE}"/>
              </a:ext>
            </a:extLst>
          </p:cNvPr>
          <p:cNvSpPr/>
          <p:nvPr/>
        </p:nvSpPr>
        <p:spPr>
          <a:xfrm rot="18900000">
            <a:off x="-1136893" y="334472"/>
            <a:ext cx="3407012" cy="880060"/>
          </a:xfrm>
          <a:prstGeom prst="wave">
            <a:avLst/>
          </a:prstGeom>
          <a:solidFill>
            <a:schemeClr val="tx1"/>
          </a:solidFill>
          <a:ln>
            <a:noFill/>
          </a:ln>
          <a:effectLst>
            <a:outerShdw blurRad="800100" dist="304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물결 24">
            <a:extLst>
              <a:ext uri="{FF2B5EF4-FFF2-40B4-BE49-F238E27FC236}">
                <a16:creationId xmlns="" xmlns:a16="http://schemas.microsoft.com/office/drawing/2014/main" id="{1BEC5C38-4046-48A8-8AD2-DA1055B8C61E}"/>
              </a:ext>
            </a:extLst>
          </p:cNvPr>
          <p:cNvSpPr/>
          <p:nvPr/>
        </p:nvSpPr>
        <p:spPr>
          <a:xfrm rot="18900000">
            <a:off x="-1817137" y="-349704"/>
            <a:ext cx="3407012" cy="880060"/>
          </a:xfrm>
          <a:prstGeom prst="wave">
            <a:avLst/>
          </a:prstGeom>
          <a:solidFill>
            <a:schemeClr val="tx1"/>
          </a:solidFill>
          <a:ln>
            <a:noFill/>
          </a:ln>
          <a:effectLst>
            <a:outerShdw blurRad="800100" dist="304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E1B36EAD-1C40-439D-A11D-D710739CAEA0}"/>
              </a:ext>
            </a:extLst>
          </p:cNvPr>
          <p:cNvSpPr txBox="1"/>
          <p:nvPr/>
        </p:nvSpPr>
        <p:spPr>
          <a:xfrm>
            <a:off x="3370071" y="4306464"/>
            <a:ext cx="7791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dirty="0" smtClean="0">
                <a:blipFill>
                  <a:blip r:embed="rId2"/>
                  <a:tile tx="-342900" ty="-666750" sx="100000" sy="100000" flip="x" algn="ctr"/>
                </a:blipFill>
                <a:latin typeface="+mn-ea"/>
              </a:rPr>
              <a:t>선거연수원 초빙교수 박영철강사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0910" y="2290210"/>
            <a:ext cx="81846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200" dirty="0" smtClean="0"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주인으로 사는 삶</a:t>
            </a:r>
            <a:endParaRPr lang="ko-KR" altLang="en-US" sz="7200" dirty="0"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9152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4000">
              <a:schemeClr val="bg1">
                <a:lumMod val="85000"/>
              </a:schemeClr>
            </a:gs>
            <a:gs pos="100000">
              <a:schemeClr val="bg1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그룹 49">
            <a:extLst>
              <a:ext uri="{FF2B5EF4-FFF2-40B4-BE49-F238E27FC236}">
                <a16:creationId xmlns="" xmlns:a16="http://schemas.microsoft.com/office/drawing/2014/main" id="{E1CCF1DD-34BD-4D22-9DF6-D746A5CD323E}"/>
              </a:ext>
            </a:extLst>
          </p:cNvPr>
          <p:cNvGrpSpPr/>
          <p:nvPr/>
        </p:nvGrpSpPr>
        <p:grpSpPr>
          <a:xfrm rot="19919377">
            <a:off x="-5270679" y="3532617"/>
            <a:ext cx="7293162" cy="7304088"/>
            <a:chOff x="10072687" y="-1030287"/>
            <a:chExt cx="2119313" cy="2122488"/>
          </a:xfrm>
          <a:effectLst>
            <a:outerShdw blurRad="8509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Freeform 6">
              <a:extLst>
                <a:ext uri="{FF2B5EF4-FFF2-40B4-BE49-F238E27FC236}">
                  <a16:creationId xmlns="" xmlns:a16="http://schemas.microsoft.com/office/drawing/2014/main" id="{D9E975FE-031B-4CF9-8EAC-C3A0C5677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1587" y="-1030287"/>
              <a:ext cx="2030413" cy="1649413"/>
            </a:xfrm>
            <a:custGeom>
              <a:avLst/>
              <a:gdLst>
                <a:gd name="T0" fmla="*/ 2860 w 3837"/>
                <a:gd name="T1" fmla="*/ 279 h 3116"/>
                <a:gd name="T2" fmla="*/ 2496 w 3837"/>
                <a:gd name="T3" fmla="*/ 109 h 3116"/>
                <a:gd name="T4" fmla="*/ 2114 w 3837"/>
                <a:gd name="T5" fmla="*/ 17 h 3116"/>
                <a:gd name="T6" fmla="*/ 1729 w 3837"/>
                <a:gd name="T7" fmla="*/ 1 h 3116"/>
                <a:gd name="T8" fmla="*/ 1349 w 3837"/>
                <a:gd name="T9" fmla="*/ 59 h 3116"/>
                <a:gd name="T10" fmla="*/ 986 w 3837"/>
                <a:gd name="T11" fmla="*/ 188 h 3116"/>
                <a:gd name="T12" fmla="*/ 650 w 3837"/>
                <a:gd name="T13" fmla="*/ 385 h 3116"/>
                <a:gd name="T14" fmla="*/ 357 w 3837"/>
                <a:gd name="T15" fmla="*/ 651 h 3116"/>
                <a:gd name="T16" fmla="*/ 168 w 3837"/>
                <a:gd name="T17" fmla="*/ 892 h 3116"/>
                <a:gd name="T18" fmla="*/ 92 w 3837"/>
                <a:gd name="T19" fmla="*/ 1025 h 3116"/>
                <a:gd name="T20" fmla="*/ 27 w 3837"/>
                <a:gd name="T21" fmla="*/ 1212 h 3116"/>
                <a:gd name="T22" fmla="*/ 0 w 3837"/>
                <a:gd name="T23" fmla="*/ 1404 h 3116"/>
                <a:gd name="T24" fmla="*/ 10 w 3837"/>
                <a:gd name="T25" fmla="*/ 1597 h 3116"/>
                <a:gd name="T26" fmla="*/ 57 w 3837"/>
                <a:gd name="T27" fmla="*/ 1784 h 3116"/>
                <a:gd name="T28" fmla="*/ 139 w 3837"/>
                <a:gd name="T29" fmla="*/ 1958 h 3116"/>
                <a:gd name="T30" fmla="*/ 254 w 3837"/>
                <a:gd name="T31" fmla="*/ 2117 h 3116"/>
                <a:gd name="T32" fmla="*/ 403 w 3837"/>
                <a:gd name="T33" fmla="*/ 2252 h 3116"/>
                <a:gd name="T34" fmla="*/ 489 w 3837"/>
                <a:gd name="T35" fmla="*/ 2310 h 3116"/>
                <a:gd name="T36" fmla="*/ 672 w 3837"/>
                <a:gd name="T37" fmla="*/ 2395 h 3116"/>
                <a:gd name="T38" fmla="*/ 862 w 3837"/>
                <a:gd name="T39" fmla="*/ 2441 h 3116"/>
                <a:gd name="T40" fmla="*/ 1055 w 3837"/>
                <a:gd name="T41" fmla="*/ 2449 h 3116"/>
                <a:gd name="T42" fmla="*/ 1245 w 3837"/>
                <a:gd name="T43" fmla="*/ 2421 h 3116"/>
                <a:gd name="T44" fmla="*/ 1426 w 3837"/>
                <a:gd name="T45" fmla="*/ 2356 h 3116"/>
                <a:gd name="T46" fmla="*/ 1593 w 3837"/>
                <a:gd name="T47" fmla="*/ 2258 h 3116"/>
                <a:gd name="T48" fmla="*/ 1740 w 3837"/>
                <a:gd name="T49" fmla="*/ 2125 h 3116"/>
                <a:gd name="T50" fmla="*/ 1835 w 3837"/>
                <a:gd name="T51" fmla="*/ 2004 h 3116"/>
                <a:gd name="T52" fmla="*/ 1929 w 3837"/>
                <a:gd name="T53" fmla="*/ 1883 h 3116"/>
                <a:gd name="T54" fmla="*/ 2075 w 3837"/>
                <a:gd name="T55" fmla="*/ 1751 h 3116"/>
                <a:gd name="T56" fmla="*/ 2244 w 3837"/>
                <a:gd name="T57" fmla="*/ 1652 h 3116"/>
                <a:gd name="T58" fmla="*/ 2425 w 3837"/>
                <a:gd name="T59" fmla="*/ 1588 h 3116"/>
                <a:gd name="T60" fmla="*/ 2615 w 3837"/>
                <a:gd name="T61" fmla="*/ 1559 h 3116"/>
                <a:gd name="T62" fmla="*/ 2808 w 3837"/>
                <a:gd name="T63" fmla="*/ 1567 h 3116"/>
                <a:gd name="T64" fmla="*/ 2998 w 3837"/>
                <a:gd name="T65" fmla="*/ 1613 h 3116"/>
                <a:gd name="T66" fmla="*/ 3181 w 3837"/>
                <a:gd name="T67" fmla="*/ 1698 h 3116"/>
                <a:gd name="T68" fmla="*/ 3266 w 3837"/>
                <a:gd name="T69" fmla="*/ 1755 h 3116"/>
                <a:gd name="T70" fmla="*/ 3416 w 3837"/>
                <a:gd name="T71" fmla="*/ 1891 h 3116"/>
                <a:gd name="T72" fmla="*/ 3531 w 3837"/>
                <a:gd name="T73" fmla="*/ 2049 h 3116"/>
                <a:gd name="T74" fmla="*/ 3613 w 3837"/>
                <a:gd name="T75" fmla="*/ 2225 h 3116"/>
                <a:gd name="T76" fmla="*/ 3659 w 3837"/>
                <a:gd name="T77" fmla="*/ 2411 h 3116"/>
                <a:gd name="T78" fmla="*/ 3669 w 3837"/>
                <a:gd name="T79" fmla="*/ 2604 h 3116"/>
                <a:gd name="T80" fmla="*/ 3643 w 3837"/>
                <a:gd name="T81" fmla="*/ 2797 h 3116"/>
                <a:gd name="T82" fmla="*/ 3577 w 3837"/>
                <a:gd name="T83" fmla="*/ 2982 h 3116"/>
                <a:gd name="T84" fmla="*/ 3501 w 3837"/>
                <a:gd name="T85" fmla="*/ 3116 h 3116"/>
                <a:gd name="T86" fmla="*/ 3652 w 3837"/>
                <a:gd name="T87" fmla="*/ 2848 h 3116"/>
                <a:gd name="T88" fmla="*/ 3783 w 3837"/>
                <a:gd name="T89" fmla="*/ 2475 h 3116"/>
                <a:gd name="T90" fmla="*/ 3837 w 3837"/>
                <a:gd name="T91" fmla="*/ 2089 h 3116"/>
                <a:gd name="T92" fmla="*/ 3817 w 3837"/>
                <a:gd name="T93" fmla="*/ 1705 h 3116"/>
                <a:gd name="T94" fmla="*/ 3724 w 3837"/>
                <a:gd name="T95" fmla="*/ 1332 h 3116"/>
                <a:gd name="T96" fmla="*/ 3560 w 3837"/>
                <a:gd name="T97" fmla="*/ 982 h 3116"/>
                <a:gd name="T98" fmla="*/ 3329 w 3837"/>
                <a:gd name="T99" fmla="*/ 665 h 3116"/>
                <a:gd name="T100" fmla="*/ 3031 w 3837"/>
                <a:gd name="T101" fmla="*/ 394 h 3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37" h="3116">
                  <a:moveTo>
                    <a:pt x="2946" y="335"/>
                  </a:moveTo>
                  <a:lnTo>
                    <a:pt x="2860" y="279"/>
                  </a:lnTo>
                  <a:lnTo>
                    <a:pt x="2680" y="184"/>
                  </a:lnTo>
                  <a:lnTo>
                    <a:pt x="2496" y="109"/>
                  </a:lnTo>
                  <a:lnTo>
                    <a:pt x="2306" y="53"/>
                  </a:lnTo>
                  <a:lnTo>
                    <a:pt x="2114" y="17"/>
                  </a:lnTo>
                  <a:lnTo>
                    <a:pt x="1921" y="0"/>
                  </a:lnTo>
                  <a:lnTo>
                    <a:pt x="1729" y="1"/>
                  </a:lnTo>
                  <a:lnTo>
                    <a:pt x="1537" y="21"/>
                  </a:lnTo>
                  <a:lnTo>
                    <a:pt x="1349" y="59"/>
                  </a:lnTo>
                  <a:lnTo>
                    <a:pt x="1164" y="115"/>
                  </a:lnTo>
                  <a:lnTo>
                    <a:pt x="986" y="188"/>
                  </a:lnTo>
                  <a:lnTo>
                    <a:pt x="814" y="277"/>
                  </a:lnTo>
                  <a:lnTo>
                    <a:pt x="650" y="385"/>
                  </a:lnTo>
                  <a:lnTo>
                    <a:pt x="498" y="509"/>
                  </a:lnTo>
                  <a:lnTo>
                    <a:pt x="357" y="651"/>
                  </a:lnTo>
                  <a:lnTo>
                    <a:pt x="227" y="807"/>
                  </a:lnTo>
                  <a:lnTo>
                    <a:pt x="168" y="892"/>
                  </a:lnTo>
                  <a:lnTo>
                    <a:pt x="141" y="936"/>
                  </a:lnTo>
                  <a:lnTo>
                    <a:pt x="92" y="1025"/>
                  </a:lnTo>
                  <a:lnTo>
                    <a:pt x="54" y="1117"/>
                  </a:lnTo>
                  <a:lnTo>
                    <a:pt x="27" y="1212"/>
                  </a:lnTo>
                  <a:lnTo>
                    <a:pt x="8" y="1307"/>
                  </a:lnTo>
                  <a:lnTo>
                    <a:pt x="0" y="1404"/>
                  </a:lnTo>
                  <a:lnTo>
                    <a:pt x="0" y="1500"/>
                  </a:lnTo>
                  <a:lnTo>
                    <a:pt x="10" y="1597"/>
                  </a:lnTo>
                  <a:lnTo>
                    <a:pt x="28" y="1692"/>
                  </a:lnTo>
                  <a:lnTo>
                    <a:pt x="57" y="1784"/>
                  </a:lnTo>
                  <a:lnTo>
                    <a:pt x="93" y="1873"/>
                  </a:lnTo>
                  <a:lnTo>
                    <a:pt x="139" y="1958"/>
                  </a:lnTo>
                  <a:lnTo>
                    <a:pt x="193" y="2040"/>
                  </a:lnTo>
                  <a:lnTo>
                    <a:pt x="254" y="2117"/>
                  </a:lnTo>
                  <a:lnTo>
                    <a:pt x="325" y="2189"/>
                  </a:lnTo>
                  <a:lnTo>
                    <a:pt x="403" y="2252"/>
                  </a:lnTo>
                  <a:lnTo>
                    <a:pt x="446" y="2282"/>
                  </a:lnTo>
                  <a:lnTo>
                    <a:pt x="489" y="2310"/>
                  </a:lnTo>
                  <a:lnTo>
                    <a:pt x="580" y="2357"/>
                  </a:lnTo>
                  <a:lnTo>
                    <a:pt x="672" y="2395"/>
                  </a:lnTo>
                  <a:lnTo>
                    <a:pt x="766" y="2423"/>
                  </a:lnTo>
                  <a:lnTo>
                    <a:pt x="862" y="2441"/>
                  </a:lnTo>
                  <a:lnTo>
                    <a:pt x="958" y="2451"/>
                  </a:lnTo>
                  <a:lnTo>
                    <a:pt x="1055" y="2449"/>
                  </a:lnTo>
                  <a:lnTo>
                    <a:pt x="1150" y="2439"/>
                  </a:lnTo>
                  <a:lnTo>
                    <a:pt x="1245" y="2421"/>
                  </a:lnTo>
                  <a:lnTo>
                    <a:pt x="1337" y="2393"/>
                  </a:lnTo>
                  <a:lnTo>
                    <a:pt x="1426" y="2356"/>
                  </a:lnTo>
                  <a:lnTo>
                    <a:pt x="1511" y="2311"/>
                  </a:lnTo>
                  <a:lnTo>
                    <a:pt x="1593" y="2258"/>
                  </a:lnTo>
                  <a:lnTo>
                    <a:pt x="1670" y="2196"/>
                  </a:lnTo>
                  <a:lnTo>
                    <a:pt x="1740" y="2125"/>
                  </a:lnTo>
                  <a:lnTo>
                    <a:pt x="1805" y="2046"/>
                  </a:lnTo>
                  <a:lnTo>
                    <a:pt x="1835" y="2004"/>
                  </a:lnTo>
                  <a:lnTo>
                    <a:pt x="1864" y="1961"/>
                  </a:lnTo>
                  <a:lnTo>
                    <a:pt x="1929" y="1883"/>
                  </a:lnTo>
                  <a:lnTo>
                    <a:pt x="1999" y="1813"/>
                  </a:lnTo>
                  <a:lnTo>
                    <a:pt x="2075" y="1751"/>
                  </a:lnTo>
                  <a:lnTo>
                    <a:pt x="2158" y="1698"/>
                  </a:lnTo>
                  <a:lnTo>
                    <a:pt x="2244" y="1652"/>
                  </a:lnTo>
                  <a:lnTo>
                    <a:pt x="2333" y="1615"/>
                  </a:lnTo>
                  <a:lnTo>
                    <a:pt x="2425" y="1588"/>
                  </a:lnTo>
                  <a:lnTo>
                    <a:pt x="2519" y="1568"/>
                  </a:lnTo>
                  <a:lnTo>
                    <a:pt x="2615" y="1559"/>
                  </a:lnTo>
                  <a:lnTo>
                    <a:pt x="2712" y="1558"/>
                  </a:lnTo>
                  <a:lnTo>
                    <a:pt x="2808" y="1567"/>
                  </a:lnTo>
                  <a:lnTo>
                    <a:pt x="2903" y="1585"/>
                  </a:lnTo>
                  <a:lnTo>
                    <a:pt x="2998" y="1613"/>
                  </a:lnTo>
                  <a:lnTo>
                    <a:pt x="3090" y="1650"/>
                  </a:lnTo>
                  <a:lnTo>
                    <a:pt x="3181" y="1698"/>
                  </a:lnTo>
                  <a:lnTo>
                    <a:pt x="3224" y="1725"/>
                  </a:lnTo>
                  <a:lnTo>
                    <a:pt x="3266" y="1755"/>
                  </a:lnTo>
                  <a:lnTo>
                    <a:pt x="3345" y="1820"/>
                  </a:lnTo>
                  <a:lnTo>
                    <a:pt x="3416" y="1891"/>
                  </a:lnTo>
                  <a:lnTo>
                    <a:pt x="3478" y="1967"/>
                  </a:lnTo>
                  <a:lnTo>
                    <a:pt x="3531" y="2049"/>
                  </a:lnTo>
                  <a:lnTo>
                    <a:pt x="3577" y="2135"/>
                  </a:lnTo>
                  <a:lnTo>
                    <a:pt x="3613" y="2225"/>
                  </a:lnTo>
                  <a:lnTo>
                    <a:pt x="3640" y="2317"/>
                  </a:lnTo>
                  <a:lnTo>
                    <a:pt x="3659" y="2411"/>
                  </a:lnTo>
                  <a:lnTo>
                    <a:pt x="3669" y="2507"/>
                  </a:lnTo>
                  <a:lnTo>
                    <a:pt x="3669" y="2604"/>
                  </a:lnTo>
                  <a:lnTo>
                    <a:pt x="3660" y="2700"/>
                  </a:lnTo>
                  <a:lnTo>
                    <a:pt x="3643" y="2797"/>
                  </a:lnTo>
                  <a:lnTo>
                    <a:pt x="3614" y="2890"/>
                  </a:lnTo>
                  <a:lnTo>
                    <a:pt x="3577" y="2982"/>
                  </a:lnTo>
                  <a:lnTo>
                    <a:pt x="3529" y="3073"/>
                  </a:lnTo>
                  <a:lnTo>
                    <a:pt x="3501" y="3116"/>
                  </a:lnTo>
                  <a:lnTo>
                    <a:pt x="3557" y="3028"/>
                  </a:lnTo>
                  <a:lnTo>
                    <a:pt x="3652" y="2848"/>
                  </a:lnTo>
                  <a:lnTo>
                    <a:pt x="3728" y="2664"/>
                  </a:lnTo>
                  <a:lnTo>
                    <a:pt x="3783" y="2475"/>
                  </a:lnTo>
                  <a:lnTo>
                    <a:pt x="3820" y="2282"/>
                  </a:lnTo>
                  <a:lnTo>
                    <a:pt x="3837" y="2089"/>
                  </a:lnTo>
                  <a:lnTo>
                    <a:pt x="3836" y="1896"/>
                  </a:lnTo>
                  <a:lnTo>
                    <a:pt x="3817" y="1705"/>
                  </a:lnTo>
                  <a:lnTo>
                    <a:pt x="3778" y="1516"/>
                  </a:lnTo>
                  <a:lnTo>
                    <a:pt x="3724" y="1332"/>
                  </a:lnTo>
                  <a:lnTo>
                    <a:pt x="3650" y="1153"/>
                  </a:lnTo>
                  <a:lnTo>
                    <a:pt x="3560" y="982"/>
                  </a:lnTo>
                  <a:lnTo>
                    <a:pt x="3453" y="819"/>
                  </a:lnTo>
                  <a:lnTo>
                    <a:pt x="3329" y="665"/>
                  </a:lnTo>
                  <a:lnTo>
                    <a:pt x="3188" y="524"/>
                  </a:lnTo>
                  <a:lnTo>
                    <a:pt x="3031" y="394"/>
                  </a:lnTo>
                  <a:lnTo>
                    <a:pt x="2946" y="33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E0202">
                    <a:shade val="30000"/>
                    <a:satMod val="115000"/>
                  </a:srgbClr>
                </a:gs>
                <a:gs pos="23000">
                  <a:srgbClr val="CE020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="" xmlns:a16="http://schemas.microsoft.com/office/drawing/2014/main" id="{8DAD3860-CE0D-4EAE-BAC1-6F7D28876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2687" y="-557212"/>
              <a:ext cx="2030413" cy="1649413"/>
            </a:xfrm>
            <a:custGeom>
              <a:avLst/>
              <a:gdLst>
                <a:gd name="T0" fmla="*/ 308 w 3836"/>
                <a:gd name="T1" fmla="*/ 44 h 3117"/>
                <a:gd name="T2" fmla="*/ 221 w 3836"/>
                <a:gd name="T3" fmla="*/ 225 h 3117"/>
                <a:gd name="T4" fmla="*/ 175 w 3836"/>
                <a:gd name="T5" fmla="*/ 415 h 3117"/>
                <a:gd name="T6" fmla="*/ 167 w 3836"/>
                <a:gd name="T7" fmla="*/ 608 h 3117"/>
                <a:gd name="T8" fmla="*/ 195 w 3836"/>
                <a:gd name="T9" fmla="*/ 800 h 3117"/>
                <a:gd name="T10" fmla="*/ 260 w 3836"/>
                <a:gd name="T11" fmla="*/ 981 h 3117"/>
                <a:gd name="T12" fmla="*/ 360 w 3836"/>
                <a:gd name="T13" fmla="*/ 1148 h 3117"/>
                <a:gd name="T14" fmla="*/ 492 w 3836"/>
                <a:gd name="T15" fmla="*/ 1297 h 3117"/>
                <a:gd name="T16" fmla="*/ 613 w 3836"/>
                <a:gd name="T17" fmla="*/ 1390 h 3117"/>
                <a:gd name="T18" fmla="*/ 747 w 3836"/>
                <a:gd name="T19" fmla="*/ 1465 h 3117"/>
                <a:gd name="T20" fmla="*/ 933 w 3836"/>
                <a:gd name="T21" fmla="*/ 1531 h 3117"/>
                <a:gd name="T22" fmla="*/ 1125 w 3836"/>
                <a:gd name="T23" fmla="*/ 1559 h 3117"/>
                <a:gd name="T24" fmla="*/ 1317 w 3836"/>
                <a:gd name="T25" fmla="*/ 1547 h 3117"/>
                <a:gd name="T26" fmla="*/ 1504 w 3836"/>
                <a:gd name="T27" fmla="*/ 1501 h 3117"/>
                <a:gd name="T28" fmla="*/ 1678 w 3836"/>
                <a:gd name="T29" fmla="*/ 1419 h 3117"/>
                <a:gd name="T30" fmla="*/ 1837 w 3836"/>
                <a:gd name="T31" fmla="*/ 1304 h 3117"/>
                <a:gd name="T32" fmla="*/ 1972 w 3836"/>
                <a:gd name="T33" fmla="*/ 1154 h 3117"/>
                <a:gd name="T34" fmla="*/ 2031 w 3836"/>
                <a:gd name="T35" fmla="*/ 1069 h 3117"/>
                <a:gd name="T36" fmla="*/ 2166 w 3836"/>
                <a:gd name="T37" fmla="*/ 921 h 3117"/>
                <a:gd name="T38" fmla="*/ 2325 w 3836"/>
                <a:gd name="T39" fmla="*/ 806 h 3117"/>
                <a:gd name="T40" fmla="*/ 2500 w 3836"/>
                <a:gd name="T41" fmla="*/ 723 h 3117"/>
                <a:gd name="T42" fmla="*/ 2686 w 3836"/>
                <a:gd name="T43" fmla="*/ 676 h 3117"/>
                <a:gd name="T44" fmla="*/ 2879 w 3836"/>
                <a:gd name="T45" fmla="*/ 666 h 3117"/>
                <a:gd name="T46" fmla="*/ 3070 w 3836"/>
                <a:gd name="T47" fmla="*/ 693 h 3117"/>
                <a:gd name="T48" fmla="*/ 3257 w 3836"/>
                <a:gd name="T49" fmla="*/ 758 h 3117"/>
                <a:gd name="T50" fmla="*/ 3391 w 3836"/>
                <a:gd name="T51" fmla="*/ 833 h 3117"/>
                <a:gd name="T52" fmla="*/ 3512 w 3836"/>
                <a:gd name="T53" fmla="*/ 928 h 3117"/>
                <a:gd name="T54" fmla="*/ 3645 w 3836"/>
                <a:gd name="T55" fmla="*/ 1075 h 3117"/>
                <a:gd name="T56" fmla="*/ 3744 w 3836"/>
                <a:gd name="T57" fmla="*/ 1243 h 3117"/>
                <a:gd name="T58" fmla="*/ 3807 w 3836"/>
                <a:gd name="T59" fmla="*/ 1425 h 3117"/>
                <a:gd name="T60" fmla="*/ 3836 w 3836"/>
                <a:gd name="T61" fmla="*/ 1615 h 3117"/>
                <a:gd name="T62" fmla="*/ 3827 w 3836"/>
                <a:gd name="T63" fmla="*/ 1808 h 3117"/>
                <a:gd name="T64" fmla="*/ 3781 w 3836"/>
                <a:gd name="T65" fmla="*/ 1998 h 3117"/>
                <a:gd name="T66" fmla="*/ 3696 w 3836"/>
                <a:gd name="T67" fmla="*/ 2181 h 3117"/>
                <a:gd name="T68" fmla="*/ 3610 w 3836"/>
                <a:gd name="T69" fmla="*/ 2309 h 3117"/>
                <a:gd name="T70" fmla="*/ 3339 w 3836"/>
                <a:gd name="T71" fmla="*/ 2607 h 3117"/>
                <a:gd name="T72" fmla="*/ 3023 w 3836"/>
                <a:gd name="T73" fmla="*/ 2839 h 3117"/>
                <a:gd name="T74" fmla="*/ 2673 w 3836"/>
                <a:gd name="T75" fmla="*/ 3003 h 3117"/>
                <a:gd name="T76" fmla="*/ 2300 w 3836"/>
                <a:gd name="T77" fmla="*/ 3096 h 3117"/>
                <a:gd name="T78" fmla="*/ 1916 w 3836"/>
                <a:gd name="T79" fmla="*/ 3117 h 3117"/>
                <a:gd name="T80" fmla="*/ 1531 w 3836"/>
                <a:gd name="T81" fmla="*/ 3063 h 3117"/>
                <a:gd name="T82" fmla="*/ 1157 w 3836"/>
                <a:gd name="T83" fmla="*/ 2931 h 3117"/>
                <a:gd name="T84" fmla="*/ 891 w 3836"/>
                <a:gd name="T85" fmla="*/ 2780 h 3117"/>
                <a:gd name="T86" fmla="*/ 649 w 3836"/>
                <a:gd name="T87" fmla="*/ 2593 h 3117"/>
                <a:gd name="T88" fmla="*/ 384 w 3836"/>
                <a:gd name="T89" fmla="*/ 2298 h 3117"/>
                <a:gd name="T90" fmla="*/ 187 w 3836"/>
                <a:gd name="T91" fmla="*/ 1962 h 3117"/>
                <a:gd name="T92" fmla="*/ 57 w 3836"/>
                <a:gd name="T93" fmla="*/ 1599 h 3117"/>
                <a:gd name="T94" fmla="*/ 1 w 3836"/>
                <a:gd name="T95" fmla="*/ 1219 h 3117"/>
                <a:gd name="T96" fmla="*/ 17 w 3836"/>
                <a:gd name="T97" fmla="*/ 833 h 3117"/>
                <a:gd name="T98" fmla="*/ 109 w 3836"/>
                <a:gd name="T99" fmla="*/ 451 h 3117"/>
                <a:gd name="T100" fmla="*/ 279 w 3836"/>
                <a:gd name="T101" fmla="*/ 8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36" h="3117">
                  <a:moveTo>
                    <a:pt x="335" y="0"/>
                  </a:moveTo>
                  <a:lnTo>
                    <a:pt x="308" y="44"/>
                  </a:lnTo>
                  <a:lnTo>
                    <a:pt x="259" y="133"/>
                  </a:lnTo>
                  <a:lnTo>
                    <a:pt x="221" y="225"/>
                  </a:lnTo>
                  <a:lnTo>
                    <a:pt x="194" y="320"/>
                  </a:lnTo>
                  <a:lnTo>
                    <a:pt x="175" y="415"/>
                  </a:lnTo>
                  <a:lnTo>
                    <a:pt x="167" y="512"/>
                  </a:lnTo>
                  <a:lnTo>
                    <a:pt x="167" y="608"/>
                  </a:lnTo>
                  <a:lnTo>
                    <a:pt x="177" y="705"/>
                  </a:lnTo>
                  <a:lnTo>
                    <a:pt x="195" y="800"/>
                  </a:lnTo>
                  <a:lnTo>
                    <a:pt x="224" y="892"/>
                  </a:lnTo>
                  <a:lnTo>
                    <a:pt x="260" y="981"/>
                  </a:lnTo>
                  <a:lnTo>
                    <a:pt x="306" y="1066"/>
                  </a:lnTo>
                  <a:lnTo>
                    <a:pt x="360" y="1148"/>
                  </a:lnTo>
                  <a:lnTo>
                    <a:pt x="421" y="1225"/>
                  </a:lnTo>
                  <a:lnTo>
                    <a:pt x="492" y="1297"/>
                  </a:lnTo>
                  <a:lnTo>
                    <a:pt x="570" y="1362"/>
                  </a:lnTo>
                  <a:lnTo>
                    <a:pt x="613" y="1390"/>
                  </a:lnTo>
                  <a:lnTo>
                    <a:pt x="656" y="1418"/>
                  </a:lnTo>
                  <a:lnTo>
                    <a:pt x="747" y="1465"/>
                  </a:lnTo>
                  <a:lnTo>
                    <a:pt x="839" y="1503"/>
                  </a:lnTo>
                  <a:lnTo>
                    <a:pt x="933" y="1531"/>
                  </a:lnTo>
                  <a:lnTo>
                    <a:pt x="1029" y="1549"/>
                  </a:lnTo>
                  <a:lnTo>
                    <a:pt x="1125" y="1559"/>
                  </a:lnTo>
                  <a:lnTo>
                    <a:pt x="1222" y="1557"/>
                  </a:lnTo>
                  <a:lnTo>
                    <a:pt x="1317" y="1547"/>
                  </a:lnTo>
                  <a:lnTo>
                    <a:pt x="1412" y="1529"/>
                  </a:lnTo>
                  <a:lnTo>
                    <a:pt x="1504" y="1501"/>
                  </a:lnTo>
                  <a:lnTo>
                    <a:pt x="1593" y="1464"/>
                  </a:lnTo>
                  <a:lnTo>
                    <a:pt x="1678" y="1419"/>
                  </a:lnTo>
                  <a:lnTo>
                    <a:pt x="1760" y="1366"/>
                  </a:lnTo>
                  <a:lnTo>
                    <a:pt x="1837" y="1304"/>
                  </a:lnTo>
                  <a:lnTo>
                    <a:pt x="1907" y="1233"/>
                  </a:lnTo>
                  <a:lnTo>
                    <a:pt x="1972" y="1154"/>
                  </a:lnTo>
                  <a:lnTo>
                    <a:pt x="2002" y="1112"/>
                  </a:lnTo>
                  <a:lnTo>
                    <a:pt x="2031" y="1069"/>
                  </a:lnTo>
                  <a:lnTo>
                    <a:pt x="2096" y="991"/>
                  </a:lnTo>
                  <a:lnTo>
                    <a:pt x="2166" y="921"/>
                  </a:lnTo>
                  <a:lnTo>
                    <a:pt x="2242" y="859"/>
                  </a:lnTo>
                  <a:lnTo>
                    <a:pt x="2325" y="806"/>
                  </a:lnTo>
                  <a:lnTo>
                    <a:pt x="2411" y="760"/>
                  </a:lnTo>
                  <a:lnTo>
                    <a:pt x="2500" y="723"/>
                  </a:lnTo>
                  <a:lnTo>
                    <a:pt x="2592" y="696"/>
                  </a:lnTo>
                  <a:lnTo>
                    <a:pt x="2686" y="676"/>
                  </a:lnTo>
                  <a:lnTo>
                    <a:pt x="2782" y="667"/>
                  </a:lnTo>
                  <a:lnTo>
                    <a:pt x="2879" y="666"/>
                  </a:lnTo>
                  <a:lnTo>
                    <a:pt x="2975" y="675"/>
                  </a:lnTo>
                  <a:lnTo>
                    <a:pt x="3070" y="693"/>
                  </a:lnTo>
                  <a:lnTo>
                    <a:pt x="3165" y="721"/>
                  </a:lnTo>
                  <a:lnTo>
                    <a:pt x="3257" y="758"/>
                  </a:lnTo>
                  <a:lnTo>
                    <a:pt x="3348" y="806"/>
                  </a:lnTo>
                  <a:lnTo>
                    <a:pt x="3391" y="833"/>
                  </a:lnTo>
                  <a:lnTo>
                    <a:pt x="3433" y="863"/>
                  </a:lnTo>
                  <a:lnTo>
                    <a:pt x="3512" y="928"/>
                  </a:lnTo>
                  <a:lnTo>
                    <a:pt x="3583" y="999"/>
                  </a:lnTo>
                  <a:lnTo>
                    <a:pt x="3645" y="1075"/>
                  </a:lnTo>
                  <a:lnTo>
                    <a:pt x="3698" y="1157"/>
                  </a:lnTo>
                  <a:lnTo>
                    <a:pt x="3744" y="1243"/>
                  </a:lnTo>
                  <a:lnTo>
                    <a:pt x="3780" y="1333"/>
                  </a:lnTo>
                  <a:lnTo>
                    <a:pt x="3807" y="1425"/>
                  </a:lnTo>
                  <a:lnTo>
                    <a:pt x="3826" y="1519"/>
                  </a:lnTo>
                  <a:lnTo>
                    <a:pt x="3836" y="1615"/>
                  </a:lnTo>
                  <a:lnTo>
                    <a:pt x="3836" y="1712"/>
                  </a:lnTo>
                  <a:lnTo>
                    <a:pt x="3827" y="1808"/>
                  </a:lnTo>
                  <a:lnTo>
                    <a:pt x="3810" y="1905"/>
                  </a:lnTo>
                  <a:lnTo>
                    <a:pt x="3781" y="1998"/>
                  </a:lnTo>
                  <a:lnTo>
                    <a:pt x="3744" y="2090"/>
                  </a:lnTo>
                  <a:lnTo>
                    <a:pt x="3696" y="2181"/>
                  </a:lnTo>
                  <a:lnTo>
                    <a:pt x="3668" y="2224"/>
                  </a:lnTo>
                  <a:lnTo>
                    <a:pt x="3610" y="2309"/>
                  </a:lnTo>
                  <a:lnTo>
                    <a:pt x="3480" y="2466"/>
                  </a:lnTo>
                  <a:lnTo>
                    <a:pt x="3339" y="2607"/>
                  </a:lnTo>
                  <a:lnTo>
                    <a:pt x="3185" y="2731"/>
                  </a:lnTo>
                  <a:lnTo>
                    <a:pt x="3023" y="2839"/>
                  </a:lnTo>
                  <a:lnTo>
                    <a:pt x="2851" y="2930"/>
                  </a:lnTo>
                  <a:lnTo>
                    <a:pt x="2673" y="3003"/>
                  </a:lnTo>
                  <a:lnTo>
                    <a:pt x="2489" y="3058"/>
                  </a:lnTo>
                  <a:lnTo>
                    <a:pt x="2300" y="3096"/>
                  </a:lnTo>
                  <a:lnTo>
                    <a:pt x="2109" y="3116"/>
                  </a:lnTo>
                  <a:lnTo>
                    <a:pt x="1916" y="3117"/>
                  </a:lnTo>
                  <a:lnTo>
                    <a:pt x="1723" y="3099"/>
                  </a:lnTo>
                  <a:lnTo>
                    <a:pt x="1531" y="3063"/>
                  </a:lnTo>
                  <a:lnTo>
                    <a:pt x="1341" y="3006"/>
                  </a:lnTo>
                  <a:lnTo>
                    <a:pt x="1157" y="2931"/>
                  </a:lnTo>
                  <a:lnTo>
                    <a:pt x="977" y="2836"/>
                  </a:lnTo>
                  <a:lnTo>
                    <a:pt x="891" y="2780"/>
                  </a:lnTo>
                  <a:lnTo>
                    <a:pt x="806" y="2721"/>
                  </a:lnTo>
                  <a:lnTo>
                    <a:pt x="649" y="2593"/>
                  </a:lnTo>
                  <a:lnTo>
                    <a:pt x="508" y="2450"/>
                  </a:lnTo>
                  <a:lnTo>
                    <a:pt x="384" y="2298"/>
                  </a:lnTo>
                  <a:lnTo>
                    <a:pt x="276" y="2134"/>
                  </a:lnTo>
                  <a:lnTo>
                    <a:pt x="187" y="1962"/>
                  </a:lnTo>
                  <a:lnTo>
                    <a:pt x="113" y="1784"/>
                  </a:lnTo>
                  <a:lnTo>
                    <a:pt x="57" y="1599"/>
                  </a:lnTo>
                  <a:lnTo>
                    <a:pt x="20" y="1411"/>
                  </a:lnTo>
                  <a:lnTo>
                    <a:pt x="1" y="1219"/>
                  </a:lnTo>
                  <a:lnTo>
                    <a:pt x="0" y="1026"/>
                  </a:lnTo>
                  <a:lnTo>
                    <a:pt x="17" y="833"/>
                  </a:lnTo>
                  <a:lnTo>
                    <a:pt x="53" y="641"/>
                  </a:lnTo>
                  <a:lnTo>
                    <a:pt x="109" y="451"/>
                  </a:lnTo>
                  <a:lnTo>
                    <a:pt x="184" y="267"/>
                  </a:lnTo>
                  <a:lnTo>
                    <a:pt x="279" y="87"/>
                  </a:lnTo>
                  <a:lnTo>
                    <a:pt x="335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38446C">
                    <a:shade val="30000"/>
                    <a:satMod val="115000"/>
                  </a:srgbClr>
                </a:gs>
                <a:gs pos="100000">
                  <a:srgbClr val="38446C">
                    <a:shade val="67500"/>
                    <a:satMod val="115000"/>
                  </a:srgbClr>
                </a:gs>
                <a:gs pos="29000">
                  <a:srgbClr val="38446C">
                    <a:shade val="100000"/>
                    <a:satMod val="115000"/>
                  </a:srgbClr>
                </a:gs>
              </a:gsLst>
              <a:lin ang="21594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5" name="물결 24">
            <a:extLst>
              <a:ext uri="{FF2B5EF4-FFF2-40B4-BE49-F238E27FC236}">
                <a16:creationId xmlns="" xmlns:a16="http://schemas.microsoft.com/office/drawing/2014/main" id="{1BEC5C38-4046-48A8-8AD2-DA1055B8C61E}"/>
              </a:ext>
            </a:extLst>
          </p:cNvPr>
          <p:cNvSpPr/>
          <p:nvPr/>
        </p:nvSpPr>
        <p:spPr>
          <a:xfrm rot="2700000">
            <a:off x="10346614" y="-284459"/>
            <a:ext cx="3407012" cy="880060"/>
          </a:xfrm>
          <a:prstGeom prst="wave">
            <a:avLst/>
          </a:prstGeom>
          <a:solidFill>
            <a:schemeClr val="tx1"/>
          </a:solidFill>
          <a:ln>
            <a:noFill/>
          </a:ln>
          <a:effectLst>
            <a:outerShdw blurRad="800100" dist="304800" dir="6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="" xmlns:a16="http://schemas.microsoft.com/office/drawing/2014/main" id="{832748F3-D153-4207-87C6-6149097DAEDB}"/>
              </a:ext>
            </a:extLst>
          </p:cNvPr>
          <p:cNvGrpSpPr/>
          <p:nvPr/>
        </p:nvGrpSpPr>
        <p:grpSpPr>
          <a:xfrm rot="5400000">
            <a:off x="9970789" y="-163818"/>
            <a:ext cx="2950370" cy="1974188"/>
            <a:chOff x="11379518" y="5645105"/>
            <a:chExt cx="2950370" cy="1974188"/>
          </a:xfrm>
          <a:effectLst>
            <a:outerShdw blurRad="406400" dist="3810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1" name="자유형: 도형 10">
              <a:extLst>
                <a:ext uri="{FF2B5EF4-FFF2-40B4-BE49-F238E27FC236}">
                  <a16:creationId xmlns="" xmlns:a16="http://schemas.microsoft.com/office/drawing/2014/main" id="{88FCFA92-8A5C-46C5-935C-D0C1569D3543}"/>
                </a:ext>
              </a:extLst>
            </p:cNvPr>
            <p:cNvSpPr/>
            <p:nvPr/>
          </p:nvSpPr>
          <p:spPr>
            <a:xfrm rot="18900000">
              <a:off x="12760084" y="5645105"/>
              <a:ext cx="1569804" cy="765899"/>
            </a:xfrm>
            <a:custGeom>
              <a:avLst/>
              <a:gdLst>
                <a:gd name="connsiteX0" fmla="*/ 1569804 w 1569804"/>
                <a:gd name="connsiteY0" fmla="*/ 0 h 765899"/>
                <a:gd name="connsiteX1" fmla="*/ 1569803 w 1569804"/>
                <a:gd name="connsiteY1" fmla="*/ 660045 h 765899"/>
                <a:gd name="connsiteX2" fmla="*/ 292174 w 1569804"/>
                <a:gd name="connsiteY2" fmla="*/ 724502 h 765899"/>
                <a:gd name="connsiteX3" fmla="*/ 0 w 1569804"/>
                <a:gd name="connsiteY3" fmla="*/ 680281 h 765899"/>
                <a:gd name="connsiteX4" fmla="*/ 0 w 1569804"/>
                <a:gd name="connsiteY4" fmla="*/ 20236 h 765899"/>
                <a:gd name="connsiteX5" fmla="*/ 292174 w 1569804"/>
                <a:gd name="connsiteY5" fmla="*/ 64457 h 765899"/>
                <a:gd name="connsiteX6" fmla="*/ 1569804 w 1569804"/>
                <a:gd name="connsiteY6" fmla="*/ 0 h 76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9804" h="765899">
                  <a:moveTo>
                    <a:pt x="1569804" y="0"/>
                  </a:moveTo>
                  <a:lnTo>
                    <a:pt x="1569803" y="660045"/>
                  </a:lnTo>
                  <a:cubicBezTo>
                    <a:pt x="1143926" y="797554"/>
                    <a:pt x="718050" y="780365"/>
                    <a:pt x="292174" y="724502"/>
                  </a:cubicBezTo>
                  <a:lnTo>
                    <a:pt x="0" y="680281"/>
                  </a:lnTo>
                  <a:lnTo>
                    <a:pt x="0" y="20236"/>
                  </a:lnTo>
                  <a:lnTo>
                    <a:pt x="292174" y="64457"/>
                  </a:lnTo>
                  <a:cubicBezTo>
                    <a:pt x="718050" y="120320"/>
                    <a:pt x="1143927" y="137509"/>
                    <a:pt x="15698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자유형: 도형 11">
              <a:extLst>
                <a:ext uri="{FF2B5EF4-FFF2-40B4-BE49-F238E27FC236}">
                  <a16:creationId xmlns="" xmlns:a16="http://schemas.microsoft.com/office/drawing/2014/main" id="{CE4C5C7F-F3BC-40BF-8E9A-A9AB31A2DFF8}"/>
                </a:ext>
              </a:extLst>
            </p:cNvPr>
            <p:cNvSpPr/>
            <p:nvPr/>
          </p:nvSpPr>
          <p:spPr>
            <a:xfrm rot="18900000">
              <a:off x="11379518" y="6853392"/>
              <a:ext cx="1614961" cy="765901"/>
            </a:xfrm>
            <a:custGeom>
              <a:avLst/>
              <a:gdLst>
                <a:gd name="connsiteX0" fmla="*/ 1614961 w 1614961"/>
                <a:gd name="connsiteY0" fmla="*/ 92454 h 765901"/>
                <a:gd name="connsiteX1" fmla="*/ 1614961 w 1614961"/>
                <a:gd name="connsiteY1" fmla="*/ 752499 h 765901"/>
                <a:gd name="connsiteX2" fmla="*/ 1277631 w 1614961"/>
                <a:gd name="connsiteY2" fmla="*/ 701443 h 765901"/>
                <a:gd name="connsiteX3" fmla="*/ 1 w 1614961"/>
                <a:gd name="connsiteY3" fmla="*/ 765901 h 765901"/>
                <a:gd name="connsiteX4" fmla="*/ 0 w 1614961"/>
                <a:gd name="connsiteY4" fmla="*/ 105856 h 765901"/>
                <a:gd name="connsiteX5" fmla="*/ 1277630 w 1614961"/>
                <a:gd name="connsiteY5" fmla="*/ 41398 h 765901"/>
                <a:gd name="connsiteX6" fmla="*/ 1614961 w 1614961"/>
                <a:gd name="connsiteY6" fmla="*/ 92454 h 76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4961" h="765901">
                  <a:moveTo>
                    <a:pt x="1614961" y="92454"/>
                  </a:moveTo>
                  <a:lnTo>
                    <a:pt x="1614961" y="752499"/>
                  </a:lnTo>
                  <a:lnTo>
                    <a:pt x="1277631" y="701443"/>
                  </a:lnTo>
                  <a:cubicBezTo>
                    <a:pt x="851754" y="645580"/>
                    <a:pt x="425878" y="628391"/>
                    <a:pt x="1" y="765901"/>
                  </a:cubicBezTo>
                  <a:lnTo>
                    <a:pt x="0" y="105856"/>
                  </a:lnTo>
                  <a:cubicBezTo>
                    <a:pt x="425877" y="-31654"/>
                    <a:pt x="851754" y="-14465"/>
                    <a:pt x="1277630" y="41398"/>
                  </a:cubicBezTo>
                  <a:lnTo>
                    <a:pt x="1614961" y="924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082422" y="2288388"/>
            <a:ext cx="81846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200" dirty="0" smtClean="0"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감사합니다</a:t>
            </a:r>
            <a:endParaRPr lang="ko-KR" altLang="en-US" sz="7200" dirty="0"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5960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22</Words>
  <Application>Microsoft Office PowerPoint</Application>
  <PresentationFormat>와이드스크린</PresentationFormat>
  <Paragraphs>10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210 카툰스토리 R</vt:lpstr>
      <vt:lpstr>Adobe 고딕 Std B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현석 조</dc:creator>
  <cp:lastModifiedBy>Admin</cp:lastModifiedBy>
  <cp:revision>15</cp:revision>
  <dcterms:created xsi:type="dcterms:W3CDTF">2019-02-27T16:21:07Z</dcterms:created>
  <dcterms:modified xsi:type="dcterms:W3CDTF">2019-09-11T06:37:49Z</dcterms:modified>
</cp:coreProperties>
</file>