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7" r:id="rId3"/>
    <p:sldId id="261" r:id="rId4"/>
    <p:sldId id="260" r:id="rId5"/>
    <p:sldId id="264" r:id="rId6"/>
    <p:sldId id="263" r:id="rId7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5" d="100"/>
          <a:sy n="75" d="100"/>
        </p:scale>
        <p:origin x="-68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DDBF-86B0-4EBE-9E6C-220B328BEFCA}" type="datetimeFigureOut">
              <a:rPr lang="ko-KR" altLang="en-US" smtClean="0"/>
              <a:pPr/>
              <a:t>2020-07-24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93B1A-50E4-4155-996E-4A46AB70F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898252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DDBF-86B0-4EBE-9E6C-220B328BEFCA}" type="datetimeFigureOut">
              <a:rPr lang="ko-KR" altLang="en-US" smtClean="0"/>
              <a:pPr/>
              <a:t>2020-07-24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93B1A-50E4-4155-996E-4A46AB70F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690055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DDBF-86B0-4EBE-9E6C-220B328BEFCA}" type="datetimeFigureOut">
              <a:rPr lang="ko-KR" altLang="en-US" smtClean="0"/>
              <a:pPr/>
              <a:t>2020-07-24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93B1A-50E4-4155-996E-4A46AB70F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804336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DDBF-86B0-4EBE-9E6C-220B328BEFCA}" type="datetimeFigureOut">
              <a:rPr lang="ko-KR" altLang="en-US" smtClean="0"/>
              <a:pPr/>
              <a:t>2020-07-24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93B1A-50E4-4155-996E-4A46AB70F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27803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DDBF-86B0-4EBE-9E6C-220B328BEFCA}" type="datetimeFigureOut">
              <a:rPr lang="ko-KR" altLang="en-US" smtClean="0"/>
              <a:pPr/>
              <a:t>2020-07-24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93B1A-50E4-4155-996E-4A46AB70F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841048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DDBF-86B0-4EBE-9E6C-220B328BEFCA}" type="datetimeFigureOut">
              <a:rPr lang="ko-KR" altLang="en-US" smtClean="0"/>
              <a:pPr/>
              <a:t>2020-07-24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93B1A-50E4-4155-996E-4A46AB70F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723777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DDBF-86B0-4EBE-9E6C-220B328BEFCA}" type="datetimeFigureOut">
              <a:rPr lang="ko-KR" altLang="en-US" smtClean="0"/>
              <a:pPr/>
              <a:t>2020-07-24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93B1A-50E4-4155-996E-4A46AB70F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81762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DDBF-86B0-4EBE-9E6C-220B328BEFCA}" type="datetimeFigureOut">
              <a:rPr lang="ko-KR" altLang="en-US" smtClean="0"/>
              <a:pPr/>
              <a:t>2020-07-24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93B1A-50E4-4155-996E-4A46AB70F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60006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DDBF-86B0-4EBE-9E6C-220B328BEFCA}" type="datetimeFigureOut">
              <a:rPr lang="ko-KR" altLang="en-US" smtClean="0"/>
              <a:pPr/>
              <a:t>2020-07-24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93B1A-50E4-4155-996E-4A46AB70F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559659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DDBF-86B0-4EBE-9E6C-220B328BEFCA}" type="datetimeFigureOut">
              <a:rPr lang="ko-KR" altLang="en-US" smtClean="0"/>
              <a:pPr/>
              <a:t>2020-07-24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93B1A-50E4-4155-996E-4A46AB70F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840652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DDBF-86B0-4EBE-9E6C-220B328BEFCA}" type="datetimeFigureOut">
              <a:rPr lang="ko-KR" altLang="en-US" smtClean="0"/>
              <a:pPr/>
              <a:t>2020-07-24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93B1A-50E4-4155-996E-4A46AB70F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100775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24DDBF-86B0-4EBE-9E6C-220B328BEFCA}" type="datetimeFigureOut">
              <a:rPr lang="ko-KR" altLang="en-US" smtClean="0"/>
              <a:pPr/>
              <a:t>2020-07-24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A93B1A-50E4-4155-996E-4A46AB70F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52013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63" name="Picture 11" descr="C:\Users\안은선\Desktop\제목 없음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9471" y="0"/>
            <a:ext cx="11327030" cy="6858000"/>
          </a:xfrm>
          <a:prstGeom prst="rect">
            <a:avLst/>
          </a:prstGeom>
          <a:noFill/>
        </p:spPr>
      </p:pic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3558" name="_x153112192" descr="EMB000031b42741"/>
          <p:cNvPicPr>
            <a:picLocks noChangeAspect="1" noChangeArrowheads="1"/>
          </p:cNvPicPr>
          <p:nvPr/>
        </p:nvPicPr>
        <p:blipFill>
          <a:blip r:embed="rId3" cstate="print"/>
          <a:srcRect t="24431" b="59682"/>
          <a:stretch>
            <a:fillRect/>
          </a:stretch>
        </p:blipFill>
        <p:spPr bwMode="auto">
          <a:xfrm>
            <a:off x="362464" y="6207810"/>
            <a:ext cx="5865341" cy="650190"/>
          </a:xfrm>
          <a:prstGeom prst="rect">
            <a:avLst/>
          </a:prstGeom>
          <a:noFill/>
        </p:spPr>
      </p:pic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7" name="_x153112192" descr="EMB000031b42741"/>
          <p:cNvPicPr>
            <a:picLocks noChangeAspect="1" noChangeArrowheads="1"/>
          </p:cNvPicPr>
          <p:nvPr/>
        </p:nvPicPr>
        <p:blipFill>
          <a:blip r:embed="rId3" cstate="print"/>
          <a:srcRect t="24431" b="59682"/>
          <a:stretch>
            <a:fillRect/>
          </a:stretch>
        </p:blipFill>
        <p:spPr bwMode="auto">
          <a:xfrm>
            <a:off x="5923005" y="6207810"/>
            <a:ext cx="5865341" cy="650190"/>
          </a:xfrm>
          <a:prstGeom prst="rect">
            <a:avLst/>
          </a:prstGeom>
          <a:noFill/>
        </p:spPr>
      </p:pic>
      <p:grpSp>
        <p:nvGrpSpPr>
          <p:cNvPr id="2" name="그룹 19"/>
          <p:cNvGrpSpPr/>
          <p:nvPr/>
        </p:nvGrpSpPr>
        <p:grpSpPr>
          <a:xfrm>
            <a:off x="2498651" y="992831"/>
            <a:ext cx="6365264" cy="5193787"/>
            <a:chOff x="2910542" y="1597041"/>
            <a:chExt cx="6365264" cy="4289920"/>
          </a:xfrm>
        </p:grpSpPr>
        <p:pic>
          <p:nvPicPr>
            <p:cNvPr id="23554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910542" y="1597041"/>
              <a:ext cx="6253911" cy="42899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제목 4"/>
            <p:cNvSpPr txBox="1">
              <a:spLocks/>
            </p:cNvSpPr>
            <p:nvPr/>
          </p:nvSpPr>
          <p:spPr>
            <a:xfrm>
              <a:off x="3447191" y="4228392"/>
              <a:ext cx="5520040" cy="1657672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91440" tIns="45720" rIns="91440" bIns="45720" rtlCol="0" anchor="ctr">
              <a:normAutofit fontScale="77500" lnSpcReduction="20000"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lvl="0" algn="ctr">
                <a:lnSpc>
                  <a:spcPct val="90000"/>
                </a:lnSpc>
                <a:spcBef>
                  <a:spcPct val="0"/>
                </a:spcBef>
              </a:pPr>
              <a:r>
                <a:rPr lang="en-US" altLang="ko-KR" sz="3200" b="1" spc="150" dirty="0" err="1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rPr>
                <a:t>Trẻ</a:t>
              </a:r>
              <a:r>
                <a:rPr lang="en-US" altLang="ko-KR" sz="3200" b="1" spc="150" dirty="0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rPr>
                <a:t> </a:t>
              </a:r>
              <a:r>
                <a:rPr lang="en-US" altLang="ko-KR" sz="3200" b="1" spc="150" dirty="0" err="1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rPr>
                <a:t>em</a:t>
              </a:r>
              <a:r>
                <a:rPr lang="ko-KR" altLang="en-US" sz="3200" b="1" spc="150" dirty="0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Tahoma" pitchFamily="34" charset="0"/>
                  <a:ea typeface="나눔스퀘어_ac Bold" pitchFamily="50" charset="-127"/>
                  <a:cs typeface="Tahoma" pitchFamily="34" charset="0"/>
                </a:rPr>
                <a:t> </a:t>
              </a:r>
              <a:r>
                <a:rPr lang="en-US" altLang="ko-KR" sz="3200" b="1" spc="150" dirty="0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rPr>
                <a:t>#</a:t>
              </a:r>
              <a:r>
                <a:rPr lang="en-US" altLang="ko-KR" sz="3200" b="1" spc="150" dirty="0" err="1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rPr>
                <a:t>tác</a:t>
              </a:r>
              <a:r>
                <a:rPr lang="en-US" altLang="ko-KR" sz="3200" b="1" spc="150" dirty="0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rPr>
                <a:t> </a:t>
              </a:r>
              <a:r>
                <a:rPr lang="en-US" altLang="ko-KR" sz="3200" b="1" spc="150" dirty="0" err="1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rPr>
                <a:t>động</a:t>
              </a:r>
              <a:r>
                <a:rPr lang="en-US" altLang="ko-KR" sz="3200" b="1" spc="150" dirty="0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rPr>
                <a:t> </a:t>
              </a:r>
              <a:r>
                <a:rPr lang="en-US" altLang="ko-KR" sz="3200" b="1" spc="150" dirty="0" err="1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rPr>
                <a:t>tương</a:t>
              </a:r>
              <a:r>
                <a:rPr lang="en-US" altLang="ko-KR" sz="3200" b="1" spc="150" dirty="0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rPr>
                <a:t> </a:t>
              </a:r>
              <a:r>
                <a:rPr lang="en-US" altLang="ko-KR" sz="3200" b="1" spc="150" dirty="0" err="1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rPr>
                <a:t>hỗ#trò</a:t>
              </a:r>
              <a:r>
                <a:rPr lang="en-US" altLang="ko-KR" sz="3200" b="1" spc="150" dirty="0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rPr>
                <a:t> </a:t>
              </a:r>
              <a:r>
                <a:rPr lang="en-US" altLang="ko-KR" sz="3200" b="1" spc="150" dirty="0" err="1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rPr>
                <a:t>chơi</a:t>
              </a:r>
              <a:r>
                <a:rPr lang="en-US" altLang="ko-KR" sz="3200" b="1" spc="150" dirty="0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rPr>
                <a:t> </a:t>
              </a:r>
              <a:r>
                <a:rPr lang="en-US" altLang="ko-KR" sz="3200" b="1" spc="150" dirty="0" err="1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rPr>
                <a:t>thúc</a:t>
              </a:r>
              <a:r>
                <a:rPr lang="en-US" altLang="ko-KR" sz="3200" b="1" spc="150" dirty="0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rPr>
                <a:t> </a:t>
              </a:r>
              <a:r>
                <a:rPr lang="en-US" altLang="ko-KR" sz="3200" b="1" spc="150" dirty="0" err="1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rPr>
                <a:t>đẩy</a:t>
              </a:r>
              <a:r>
                <a:rPr lang="en-US" altLang="ko-KR" sz="3200" b="1" spc="150" dirty="0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rPr>
                <a:t> </a:t>
              </a:r>
              <a:r>
                <a:rPr lang="en-US" altLang="ko-KR" sz="3200" b="1" spc="150" dirty="0" err="1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rPr>
                <a:t>phát</a:t>
              </a:r>
              <a:r>
                <a:rPr lang="en-US" altLang="ko-KR" sz="3200" b="1" spc="150" dirty="0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rPr>
                <a:t> </a:t>
              </a:r>
              <a:r>
                <a:rPr lang="en-US" altLang="ko-KR" sz="3200" b="1" spc="150" dirty="0" err="1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rPr>
                <a:t>triển</a:t>
              </a:r>
              <a:r>
                <a:rPr lang="en-US" altLang="ko-KR" sz="3200" b="1" spc="150" dirty="0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rPr>
                <a:t> </a:t>
              </a:r>
              <a:r>
                <a:rPr lang="en-US" altLang="ko-KR" sz="3200" b="1" spc="150" dirty="0" err="1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rPr>
                <a:t>ngôn</a:t>
              </a:r>
              <a:r>
                <a:rPr lang="en-US" altLang="ko-KR" sz="3200" b="1" spc="150" dirty="0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rPr>
                <a:t> </a:t>
              </a:r>
              <a:r>
                <a:rPr lang="en-US" altLang="ko-KR" sz="3200" b="1" spc="150" dirty="0" err="1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rPr>
                <a:t>ngữ</a:t>
              </a:r>
              <a:r>
                <a:rPr lang="en-US" altLang="ko-KR" sz="4400" b="1" spc="150" dirty="0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rPr>
                <a:t/>
              </a:r>
              <a:br>
                <a:rPr lang="en-US" altLang="ko-KR" sz="4400" b="1" spc="150" dirty="0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rPr>
              </a:br>
              <a:r>
                <a:rPr lang="en-US" altLang="ko-KR" sz="3200" b="1" spc="150" dirty="0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rPr>
                <a:t>1. </a:t>
              </a:r>
              <a:r>
                <a:rPr lang="en-US" altLang="ko-KR" sz="3200" b="1" spc="150" dirty="0" err="1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rPr>
                <a:t>Chơi</a:t>
              </a:r>
              <a:r>
                <a:rPr lang="en-US" altLang="ko-KR" sz="3200" b="1" spc="150" dirty="0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rPr>
                <a:t> </a:t>
              </a:r>
              <a:r>
                <a:rPr lang="en-US" altLang="ko-KR" sz="3200" b="1" spc="150" dirty="0" err="1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rPr>
                <a:t>kéo</a:t>
              </a:r>
              <a:r>
                <a:rPr lang="en-US" altLang="ko-KR" sz="3200" b="1" spc="150" dirty="0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rPr>
                <a:t> co </a:t>
              </a:r>
              <a:r>
                <a:rPr lang="en-US" altLang="ko-KR" sz="3200" b="1" spc="150" dirty="0" err="1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rPr>
                <a:t>bằng</a:t>
              </a:r>
              <a:r>
                <a:rPr lang="en-US" altLang="ko-KR" sz="3200" b="1" spc="150" dirty="0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rPr>
                <a:t> </a:t>
              </a:r>
              <a:r>
                <a:rPr lang="en-US" altLang="ko-KR" sz="3200" b="1" spc="150" dirty="0" err="1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rPr>
                <a:t>khăn</a:t>
              </a:r>
              <a:r>
                <a:rPr lang="en-US" altLang="ko-KR" sz="3200" b="1" spc="150" dirty="0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rPr>
                <a:t> </a:t>
              </a:r>
              <a:r>
                <a:rPr lang="en-US" altLang="ko-KR" sz="3200" b="1" spc="150" dirty="0" err="1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rPr>
                <a:t>tay</a:t>
              </a:r>
              <a:r>
                <a:rPr lang="en-US" altLang="ko-KR" sz="3200" b="1" spc="150" dirty="0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rPr>
                <a:t/>
              </a:r>
              <a:br>
                <a:rPr lang="en-US" altLang="ko-KR" sz="3200" b="1" spc="150" dirty="0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rPr>
              </a:br>
              <a:r>
                <a:rPr lang="en-US" altLang="ko-KR" sz="3200" b="1" spc="150" dirty="0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rPr>
                <a:t>1-1. </a:t>
              </a:r>
              <a:r>
                <a:rPr lang="en-US" altLang="ko-KR" sz="3200" b="1" spc="150" dirty="0" err="1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rPr>
                <a:t>Vận</a:t>
              </a:r>
              <a:r>
                <a:rPr lang="en-US" altLang="ko-KR" sz="3200" b="1" spc="150" dirty="0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rPr>
                <a:t> </a:t>
              </a:r>
              <a:r>
                <a:rPr lang="en-US" altLang="ko-KR" sz="3200" b="1" spc="150" dirty="0" err="1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rPr>
                <a:t>dụng</a:t>
              </a:r>
              <a:r>
                <a:rPr lang="en-US" altLang="ko-KR" sz="3200" b="1" spc="150" dirty="0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rPr>
                <a:t> </a:t>
              </a:r>
              <a:r>
                <a:rPr lang="en-US" altLang="ko-KR" sz="3200" b="1" spc="150" dirty="0" err="1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rPr>
                <a:t>câu</a:t>
              </a:r>
              <a:r>
                <a:rPr lang="en-US" altLang="ko-KR" sz="3200" b="1" spc="150" dirty="0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rPr>
                <a:t> </a:t>
              </a:r>
              <a:r>
                <a:rPr lang="en-US" altLang="ko-KR" sz="3200" b="1" spc="150" dirty="0" err="1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rPr>
                <a:t>và</a:t>
              </a:r>
              <a:r>
                <a:rPr lang="en-US" altLang="ko-KR" sz="3200" b="1" spc="150" dirty="0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rPr>
                <a:t> </a:t>
              </a:r>
              <a:r>
                <a:rPr lang="en-US" altLang="ko-KR" sz="3200" b="1" spc="150" dirty="0" err="1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rPr>
                <a:t>từ</a:t>
              </a:r>
              <a:r>
                <a:rPr lang="en-US" altLang="ko-KR" sz="3200" b="1" spc="150" dirty="0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rPr>
                <a:t> </a:t>
              </a:r>
              <a:r>
                <a:rPr lang="en-US" altLang="ko-KR" sz="3200" b="1" spc="150" dirty="0" err="1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rPr>
                <a:t>ngữ</a:t>
              </a:r>
              <a:endParaRPr kumimoji="0" lang="ko-KR" altLang="en-US" sz="3200" b="1" i="0" u="none" strike="noStrike" kern="1200" cap="none" spc="150" normalizeH="0" baseline="0" noProof="0" dirty="0">
                <a:ln w="11430"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나눔스퀘어_ac Bold" pitchFamily="50" charset="-127"/>
                <a:ea typeface="나눔스퀘어_ac Bold" pitchFamily="50" charset="-127"/>
                <a:cs typeface="+mn-cs"/>
              </a:endParaRPr>
            </a:p>
          </p:txBody>
        </p:sp>
        <p:pic>
          <p:nvPicPr>
            <p:cNvPr id="18" name="_x259634912" descr="EMB0000168806f6"/>
            <p:cNvPicPr>
              <a:picLocks noChangeAspect="1" noChangeArrowheads="1"/>
            </p:cNvPicPr>
            <p:nvPr/>
          </p:nvPicPr>
          <p:blipFill>
            <a:blip r:embed="rId5" cstate="print"/>
            <a:srcRect l="12135" t="36607" r="37065" b="36081"/>
            <a:stretch>
              <a:fillRect/>
            </a:stretch>
          </p:blipFill>
          <p:spPr bwMode="auto">
            <a:xfrm rot="19944758">
              <a:off x="3226833" y="2335610"/>
              <a:ext cx="2564366" cy="688376"/>
            </a:xfrm>
            <a:prstGeom prst="rect">
              <a:avLst/>
            </a:prstGeom>
            <a:gradFill>
              <a:gsLst>
                <a:gs pos="0">
                  <a:srgbClr val="92D050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</p:pic>
        <p:pic>
          <p:nvPicPr>
            <p:cNvPr id="19" name="_x259634912" descr="EMB0000168806f6"/>
            <p:cNvPicPr>
              <a:picLocks noChangeAspect="1" noChangeArrowheads="1"/>
            </p:cNvPicPr>
            <p:nvPr/>
          </p:nvPicPr>
          <p:blipFill>
            <a:blip r:embed="rId5" cstate="print"/>
            <a:srcRect l="12135" t="36607" r="37065" b="36081"/>
            <a:stretch>
              <a:fillRect/>
            </a:stretch>
          </p:blipFill>
          <p:spPr bwMode="auto">
            <a:xfrm rot="1627515">
              <a:off x="6711440" y="2374344"/>
              <a:ext cx="2564366" cy="688376"/>
            </a:xfrm>
            <a:prstGeom prst="rect">
              <a:avLst/>
            </a:prstGeom>
            <a:gradFill>
              <a:gsLst>
                <a:gs pos="0">
                  <a:srgbClr val="92D050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직사각형 29"/>
          <p:cNvSpPr/>
          <p:nvPr/>
        </p:nvSpPr>
        <p:spPr>
          <a:xfrm>
            <a:off x="0" y="4580238"/>
            <a:ext cx="10259770" cy="2059459"/>
          </a:xfrm>
          <a:prstGeom prst="rect">
            <a:avLst/>
          </a:prstGeom>
          <a:solidFill>
            <a:schemeClr val="accent1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</a:rPr>
              <a:t>1. </a:t>
            </a:r>
            <a:r>
              <a:rPr lang="en-US" altLang="ko-KR" dirty="0" err="1" smtClean="0">
                <a:solidFill>
                  <a:schemeClr val="tx1"/>
                </a:solidFill>
              </a:rPr>
              <a:t>Nhìn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vào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mắt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đi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cùng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với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trò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chơi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kéo</a:t>
            </a:r>
            <a:r>
              <a:rPr lang="en-US" altLang="ko-KR" dirty="0" smtClean="0">
                <a:solidFill>
                  <a:schemeClr val="tx1"/>
                </a:solidFill>
              </a:rPr>
              <a:t> co </a:t>
            </a:r>
            <a:r>
              <a:rPr lang="en-US" altLang="ko-KR" dirty="0" err="1" smtClean="0">
                <a:solidFill>
                  <a:schemeClr val="tx1"/>
                </a:solidFill>
              </a:rPr>
              <a:t>bằng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khăn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tay</a:t>
            </a:r>
            <a:endParaRPr lang="en-US" altLang="ko-KR" dirty="0" smtClean="0">
              <a:solidFill>
                <a:schemeClr val="tx1"/>
              </a:solidFill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1" y="926072"/>
            <a:ext cx="10147300" cy="3225797"/>
          </a:xfrm>
          <a:prstGeom prst="rect">
            <a:avLst/>
          </a:prstGeom>
          <a:solidFill>
            <a:schemeClr val="accent2">
              <a:lumMod val="40000"/>
              <a:lumOff val="60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Trẻ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em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sau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khi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được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sinh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ra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cuộc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đời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sẽ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trải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qua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quá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trình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tác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động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tương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hỗ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từ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người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nuôi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dưỡng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,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nhà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trẻ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,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trường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học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…</a:t>
            </a:r>
          </a:p>
          <a:p>
            <a:pPr marL="342900" indent="-342900">
              <a:buAutoNum type="arabicPeriod"/>
            </a:pP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Thời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kì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thiếu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nhi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trẻ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được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tác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động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tương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hỗ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cơ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bản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từ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người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nuôi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dưỡng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sẽ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hình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thành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mối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quan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hệ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lành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mạnh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với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bạn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học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và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bạn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cùng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trang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lứa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.</a:t>
            </a:r>
          </a:p>
          <a:p>
            <a:pPr marL="342900" indent="-342900">
              <a:buAutoNum type="arabicPeriod"/>
            </a:pP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Bố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mẹ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hoặc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người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nuôi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dưỡng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cùng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trẻ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tiến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hành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đúng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trình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tự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trò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chơi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theo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hướng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dẫn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dưới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đây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.</a:t>
            </a:r>
          </a:p>
          <a:p>
            <a:pPr marL="342900" indent="-342900">
              <a:buAutoNum type="arabicPeriod"/>
            </a:pPr>
            <a:endParaRPr lang="en-US" altLang="ko-KR" sz="1600" dirty="0" smtClean="0">
              <a:solidFill>
                <a:schemeClr val="tx1"/>
              </a:solidFill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  <a:p>
            <a:pPr marL="342900" indent="-342900"/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*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Chơi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trò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chơi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ở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nhà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với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các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đồ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dùng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dễ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chuẩn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bị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.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Ngoài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bố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mẹ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thì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người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nuôi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dưỡng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chơi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cùng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trẻ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cũng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rất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thú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vị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.</a:t>
            </a:r>
          </a:p>
          <a:p>
            <a:pPr marL="342900" indent="-342900">
              <a:buAutoNum type="arabicPeriod"/>
            </a:pPr>
            <a:endParaRPr lang="ko-KR" altLang="en-US" sz="1600" dirty="0">
              <a:solidFill>
                <a:schemeClr val="tx1"/>
              </a:solidFill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5" name="직사각형 4"/>
          <p:cNvSpPr/>
          <p:nvPr/>
        </p:nvSpPr>
        <p:spPr>
          <a:xfrm flipH="1">
            <a:off x="128803" y="988964"/>
            <a:ext cx="2894482" cy="584775"/>
          </a:xfrm>
          <a:prstGeom prst="rect">
            <a:avLst/>
          </a:prstGeom>
          <a:solidFill>
            <a:schemeClr val="accent2">
              <a:lumMod val="60000"/>
              <a:lumOff val="40000"/>
              <a:alpha val="49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ko-KR" sz="16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Tầm</a:t>
            </a:r>
            <a:r>
              <a:rPr lang="en-US" altLang="ko-KR" sz="1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 </a:t>
            </a:r>
            <a:r>
              <a:rPr lang="en-US" altLang="ko-KR" sz="16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quan</a:t>
            </a:r>
            <a:r>
              <a:rPr lang="en-US" altLang="ko-KR" sz="1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 </a:t>
            </a:r>
            <a:r>
              <a:rPr lang="en-US" altLang="ko-KR" sz="16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trọng</a:t>
            </a:r>
            <a:r>
              <a:rPr lang="en-US" altLang="ko-KR" sz="1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 </a:t>
            </a:r>
            <a:r>
              <a:rPr lang="en-US" altLang="ko-KR" sz="16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của</a:t>
            </a:r>
            <a:r>
              <a:rPr lang="en-US" altLang="ko-KR" sz="1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 </a:t>
            </a:r>
          </a:p>
          <a:p>
            <a:pPr algn="ctr"/>
            <a:r>
              <a:rPr lang="en-US" altLang="ko-KR" sz="16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tác</a:t>
            </a:r>
            <a:r>
              <a:rPr lang="en-US" altLang="ko-KR" sz="1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 </a:t>
            </a:r>
            <a:r>
              <a:rPr lang="en-US" altLang="ko-KR" sz="16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động</a:t>
            </a:r>
            <a:r>
              <a:rPr lang="en-US" altLang="ko-KR" sz="1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 </a:t>
            </a:r>
            <a:r>
              <a:rPr lang="en-US" altLang="ko-KR" sz="16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tương</a:t>
            </a:r>
            <a:r>
              <a:rPr lang="en-US" altLang="ko-KR" sz="1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 </a:t>
            </a:r>
            <a:r>
              <a:rPr lang="en-US" altLang="ko-KR" sz="16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hỗ</a:t>
            </a:r>
            <a:endParaRPr lang="en-US" altLang="ko-KR" sz="16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2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나눔스퀘어_ac Bold" pitchFamily="50" charset="-127"/>
              <a:ea typeface="나눔스퀘어_ac Bold" pitchFamily="50" charset="-127"/>
            </a:endParaRPr>
          </a:p>
        </p:txBody>
      </p:sp>
      <p:sp>
        <p:nvSpPr>
          <p:cNvPr id="12" name="직사각형 11"/>
          <p:cNvSpPr/>
          <p:nvPr/>
        </p:nvSpPr>
        <p:spPr>
          <a:xfrm flipH="1">
            <a:off x="319752" y="4728943"/>
            <a:ext cx="2592288" cy="369332"/>
          </a:xfrm>
          <a:prstGeom prst="rect">
            <a:avLst/>
          </a:prstGeom>
          <a:solidFill>
            <a:schemeClr val="accent1">
              <a:alpha val="42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ko-KR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Trò</a:t>
            </a:r>
            <a:r>
              <a:rPr lang="en-US" altLang="ko-K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 </a:t>
            </a:r>
            <a:r>
              <a:rPr lang="en-US" altLang="ko-KR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chơi</a:t>
            </a:r>
            <a:r>
              <a:rPr lang="en-US" altLang="ko-K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 1</a:t>
            </a:r>
            <a:endParaRPr lang="en-US" altLang="ko-KR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나눔스퀘어_ac Bold" pitchFamily="50" charset="-127"/>
              <a:ea typeface="나눔스퀘어_ac Bold" pitchFamily="50" charset="-127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2776151" y="0"/>
            <a:ext cx="9144000" cy="764704"/>
          </a:xfrm>
          <a:prstGeom prst="rect">
            <a:avLst/>
          </a:prstGeom>
          <a:solidFill>
            <a:srgbClr val="92D050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1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Trẻ</a:t>
            </a:r>
            <a:r>
              <a:rPr lang="en-US" altLang="ko-KR" sz="21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 </a:t>
            </a:r>
            <a:r>
              <a:rPr lang="en-US" altLang="ko-KR" sz="21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em</a:t>
            </a:r>
            <a:r>
              <a:rPr lang="en-US" altLang="ko-KR" sz="21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 #</a:t>
            </a:r>
            <a:r>
              <a:rPr lang="en-US" altLang="ko-KR" sz="21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tác</a:t>
            </a:r>
            <a:r>
              <a:rPr lang="en-US" altLang="ko-KR" sz="21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 </a:t>
            </a:r>
            <a:r>
              <a:rPr lang="en-US" altLang="ko-KR" sz="21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động</a:t>
            </a:r>
            <a:r>
              <a:rPr lang="en-US" altLang="ko-KR" sz="21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 </a:t>
            </a:r>
            <a:r>
              <a:rPr lang="en-US" altLang="ko-KR" sz="21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tương</a:t>
            </a:r>
            <a:r>
              <a:rPr lang="en-US" altLang="ko-KR" sz="21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 </a:t>
            </a:r>
            <a:r>
              <a:rPr lang="en-US" altLang="ko-KR" sz="21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hỗ</a:t>
            </a:r>
            <a:r>
              <a:rPr lang="ko-KR" altLang="en-US" sz="21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 </a:t>
            </a:r>
            <a:r>
              <a:rPr lang="en-US" altLang="ko-KR" sz="21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#</a:t>
            </a:r>
            <a:r>
              <a:rPr lang="en-US" altLang="ko-KR" sz="21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Hoạt</a:t>
            </a:r>
            <a:r>
              <a:rPr lang="en-US" altLang="ko-KR" sz="21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 </a:t>
            </a:r>
            <a:r>
              <a:rPr lang="en-US" altLang="ko-KR" sz="21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động</a:t>
            </a:r>
            <a:r>
              <a:rPr lang="en-US" altLang="ko-KR" sz="21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 </a:t>
            </a:r>
            <a:r>
              <a:rPr lang="en-US" altLang="ko-KR" sz="21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thúc</a:t>
            </a:r>
            <a:r>
              <a:rPr lang="en-US" altLang="ko-KR" sz="21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 </a:t>
            </a:r>
            <a:r>
              <a:rPr lang="en-US" altLang="ko-KR" sz="21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đẩy</a:t>
            </a:r>
            <a:r>
              <a:rPr lang="en-US" altLang="ko-KR" sz="21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 </a:t>
            </a:r>
            <a:r>
              <a:rPr lang="en-US" altLang="ko-KR" sz="21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phát</a:t>
            </a:r>
            <a:r>
              <a:rPr lang="en-US" altLang="ko-KR" sz="21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 </a:t>
            </a:r>
            <a:r>
              <a:rPr lang="en-US" altLang="ko-KR" sz="21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triển</a:t>
            </a:r>
            <a:r>
              <a:rPr lang="en-US" altLang="ko-KR" sz="21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 </a:t>
            </a:r>
            <a:r>
              <a:rPr lang="en-US" altLang="ko-KR" sz="21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ngôn</a:t>
            </a:r>
            <a:r>
              <a:rPr lang="en-US" altLang="ko-KR" sz="21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 </a:t>
            </a:r>
            <a:r>
              <a:rPr lang="en-US" altLang="ko-KR" sz="21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ngữ</a:t>
            </a:r>
            <a:endParaRPr lang="ko-KR" altLang="en-US" sz="21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나눔스퀘어_ac Bold" pitchFamily="50" charset="-127"/>
              <a:ea typeface="나눔스퀘어_ac Bold" pitchFamily="50" charset="-127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49" name="_x259634912" descr="EMB0000168806f6"/>
          <p:cNvPicPr>
            <a:picLocks noChangeAspect="1" noChangeArrowheads="1"/>
          </p:cNvPicPr>
          <p:nvPr/>
        </p:nvPicPr>
        <p:blipFill>
          <a:blip r:embed="rId2" cstate="print"/>
          <a:srcRect l="12135" t="36607" r="37065" b="36081"/>
          <a:stretch>
            <a:fillRect/>
          </a:stretch>
        </p:blipFill>
        <p:spPr bwMode="auto">
          <a:xfrm>
            <a:off x="0" y="0"/>
            <a:ext cx="2806700" cy="847725"/>
          </a:xfrm>
          <a:prstGeom prst="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</p:pic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168186" y="3162642"/>
            <a:ext cx="2023814" cy="3695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13544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직사각형 29"/>
          <p:cNvSpPr/>
          <p:nvPr/>
        </p:nvSpPr>
        <p:spPr>
          <a:xfrm>
            <a:off x="0" y="4324865"/>
            <a:ext cx="11063416" cy="2533135"/>
          </a:xfrm>
          <a:prstGeom prst="rect">
            <a:avLst/>
          </a:prstGeom>
          <a:solidFill>
            <a:schemeClr val="accent1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Khi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chơi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phải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luôn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nhìn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vào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mắt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trẻ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,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khi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kéo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co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với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trẻ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sau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lưng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phải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dải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chăn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dày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hay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đệm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để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tránh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xảy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ra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tai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nạn</a:t>
            </a:r>
            <a:endParaRPr lang="en-US" altLang="ko-KR" sz="1600" dirty="0" smtClean="0">
              <a:solidFill>
                <a:schemeClr val="tx1"/>
              </a:solidFill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  <a:p>
            <a:pPr marL="342900" indent="-342900">
              <a:buAutoNum type="arabicPeriod"/>
            </a:pP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Hướng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dẫn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cách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chơi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cho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trẻ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dùng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từ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ngữ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hợp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với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lứa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tuổi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của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trẻ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sẽ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giúp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ích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trong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việc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phát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triển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ngôn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ngữ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cho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trẻ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.</a:t>
            </a:r>
          </a:p>
          <a:p>
            <a:pPr marL="342900" indent="-342900">
              <a:buAutoNum type="arabicPeriod"/>
            </a:pP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Ở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bước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5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việc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điều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chỉnh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sức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kéo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là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quan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trọng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,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cẩn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thận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không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sẽ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bị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thương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ở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cằm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hoặc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răng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.</a:t>
            </a:r>
          </a:p>
          <a:p>
            <a:pPr marL="342900" indent="-342900">
              <a:buAutoNum type="arabicPeriod"/>
            </a:pP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Nếu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trẻ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chơi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không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có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hứng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thú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hoặc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không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muốn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chơi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thì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người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chơi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chơi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cùng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với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người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nuôi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dưỡng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khác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để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cho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trẻ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nhìn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thấy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.</a:t>
            </a:r>
          </a:p>
          <a:p>
            <a:pPr marL="342900" indent="-342900">
              <a:buAutoNum type="arabicPeriod"/>
            </a:pP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Không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dùng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răng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mà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dùng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tay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kéo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cũng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được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.(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trong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trường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hợp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này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thì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không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dùng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khăn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tay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mà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dùng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khăn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thường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)</a:t>
            </a:r>
          </a:p>
        </p:txBody>
      </p:sp>
      <p:sp>
        <p:nvSpPr>
          <p:cNvPr id="36" name="직사각형 35"/>
          <p:cNvSpPr/>
          <p:nvPr/>
        </p:nvSpPr>
        <p:spPr>
          <a:xfrm>
            <a:off x="0" y="794266"/>
            <a:ext cx="10934700" cy="3530599"/>
          </a:xfrm>
          <a:prstGeom prst="rect">
            <a:avLst/>
          </a:prstGeom>
          <a:solidFill>
            <a:schemeClr val="accent2">
              <a:lumMod val="40000"/>
              <a:lumOff val="60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/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>
              <a:buFontTx/>
              <a:buAutoNum type="arabicPeriod"/>
            </a:pP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Hướng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dẫn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qua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cho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trẻ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về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cách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thức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chơi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và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vật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dụng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cần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chuẩn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bị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.</a:t>
            </a:r>
          </a:p>
          <a:p>
            <a:pPr marL="342900" indent="-342900">
              <a:buAutoNum type="arabicPeriod"/>
            </a:pP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Chuẩn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bị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khăn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tay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sạch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. (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vì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ngậm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vào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miệng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nên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cần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khăn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sạch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sẽ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)</a:t>
            </a:r>
          </a:p>
          <a:p>
            <a:pPr marL="342900" indent="-342900">
              <a:buAutoNum type="arabicPeriod"/>
            </a:pP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Ngồi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đối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diện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với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trẻ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. (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để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chăn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hoặc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đệm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sau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lưng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người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chơi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cùng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và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trẻ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-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đề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phòng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tai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nạn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)</a:t>
            </a:r>
          </a:p>
          <a:p>
            <a:pPr marL="342900" indent="-342900">
              <a:buAutoNum type="arabicPeriod"/>
            </a:pP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Giơ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khăn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tay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lên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che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mặt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ú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òa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với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trẻ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hoặc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nhìn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vào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mắt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trẻ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với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vẻ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mặt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buồn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cười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để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gây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cười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cho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trẻ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.(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nhìn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thẳng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vào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mắt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,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khăn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giơ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lên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giơ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xuống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)</a:t>
            </a:r>
          </a:p>
          <a:p>
            <a:pPr marL="342900" indent="-342900">
              <a:buAutoNum type="arabicPeriod"/>
            </a:pP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Khi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trẻ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đã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chuẩn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bị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sẵn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sàng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thì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2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bên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cắn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đầu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của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khăn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và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dùng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sức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kéo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. </a:t>
            </a:r>
          </a:p>
          <a:p>
            <a:pPr marL="342900" indent="-342900">
              <a:buAutoNum type="arabicPeriod"/>
            </a:pP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Kéo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nhẹ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trẻ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về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hướng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của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người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nuôi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dưỡng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,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hoặc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hơi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thả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ra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để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trẻ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ngã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về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phía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sau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.(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sau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lưng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trẻ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phải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có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đệm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hoặc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chăn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dày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)</a:t>
            </a:r>
          </a:p>
          <a:p>
            <a:pPr marL="342900" indent="-342900">
              <a:buAutoNum type="arabicPeriod"/>
            </a:pPr>
            <a:endParaRPr lang="en-US" altLang="ko-KR" sz="1600" dirty="0" smtClean="0">
              <a:solidFill>
                <a:schemeClr val="tx1"/>
              </a:solidFill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  <a:p>
            <a:pPr marL="342900" indent="-342900"/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*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Dùng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khăn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để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kéo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co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với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trẻ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có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hiệu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quả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tốt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giúp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cải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thiện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mối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quan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hệ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giữa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người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nuôi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dưỡng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và</a:t>
            </a:r>
            <a:r>
              <a:rPr lang="en-US" altLang="ko-KR" sz="16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trẻ</a:t>
            </a:r>
            <a:r>
              <a:rPr lang="en-US" altLang="ko-KR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*</a:t>
            </a:r>
          </a:p>
        </p:txBody>
      </p:sp>
      <p:sp>
        <p:nvSpPr>
          <p:cNvPr id="5" name="직사각형 4"/>
          <p:cNvSpPr/>
          <p:nvPr/>
        </p:nvSpPr>
        <p:spPr>
          <a:xfrm flipH="1">
            <a:off x="-1" y="906585"/>
            <a:ext cx="2232454" cy="323165"/>
          </a:xfrm>
          <a:prstGeom prst="rect">
            <a:avLst/>
          </a:prstGeom>
          <a:solidFill>
            <a:schemeClr val="accent2">
              <a:lumMod val="60000"/>
              <a:lumOff val="40000"/>
              <a:alpha val="49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ko-KR" sz="15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Thứ</a:t>
            </a:r>
            <a:r>
              <a:rPr lang="en-US" altLang="ko-KR" sz="15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 </a:t>
            </a:r>
            <a:r>
              <a:rPr lang="en-US" altLang="ko-KR" sz="15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tự</a:t>
            </a:r>
            <a:r>
              <a:rPr lang="en-US" altLang="ko-KR" sz="15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 </a:t>
            </a:r>
            <a:r>
              <a:rPr lang="en-US" altLang="ko-KR" sz="15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và</a:t>
            </a:r>
            <a:r>
              <a:rPr lang="en-US" altLang="ko-KR" sz="15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 </a:t>
            </a:r>
            <a:r>
              <a:rPr lang="en-US" altLang="ko-KR" sz="15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cách</a:t>
            </a:r>
            <a:r>
              <a:rPr lang="en-US" altLang="ko-KR" sz="15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 </a:t>
            </a:r>
            <a:r>
              <a:rPr lang="en-US" altLang="ko-KR" sz="15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chơi</a:t>
            </a:r>
            <a:endParaRPr lang="en-US" altLang="ko-KR" sz="15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2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나눔스퀘어_ac Bold" pitchFamily="50" charset="-127"/>
              <a:ea typeface="나눔스퀘어_ac Bold" pitchFamily="50" charset="-127"/>
            </a:endParaRPr>
          </a:p>
        </p:txBody>
      </p:sp>
      <p:sp>
        <p:nvSpPr>
          <p:cNvPr id="12" name="직사각형 11"/>
          <p:cNvSpPr/>
          <p:nvPr/>
        </p:nvSpPr>
        <p:spPr>
          <a:xfrm flipH="1">
            <a:off x="0" y="4382953"/>
            <a:ext cx="2075935" cy="369332"/>
          </a:xfrm>
          <a:prstGeom prst="rect">
            <a:avLst/>
          </a:prstGeom>
          <a:solidFill>
            <a:schemeClr val="accent1">
              <a:alpha val="42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ko-KR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Lưu</a:t>
            </a:r>
            <a:r>
              <a:rPr lang="en-US" altLang="ko-K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 ý</a:t>
            </a:r>
            <a:endParaRPr lang="en-US" altLang="ko-KR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나눔스퀘어_ac Bold" pitchFamily="50" charset="-127"/>
              <a:ea typeface="나눔스퀘어_ac Bold" pitchFamily="50" charset="-127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1309816" y="0"/>
            <a:ext cx="9144000" cy="764704"/>
          </a:xfrm>
          <a:prstGeom prst="rect">
            <a:avLst/>
          </a:prstGeom>
          <a:solidFill>
            <a:srgbClr val="92D050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Chơi</a:t>
            </a:r>
            <a:r>
              <a:rPr lang="en-US" altLang="ko-KR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 </a:t>
            </a:r>
            <a:r>
              <a:rPr lang="en-US" altLang="ko-KR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kéo</a:t>
            </a:r>
            <a:r>
              <a:rPr lang="en-US" altLang="ko-KR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 co </a:t>
            </a:r>
            <a:r>
              <a:rPr lang="en-US" altLang="ko-KR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bằng</a:t>
            </a:r>
            <a:r>
              <a:rPr lang="en-US" altLang="ko-KR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 </a:t>
            </a:r>
            <a:r>
              <a:rPr lang="en-US" altLang="ko-KR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khăn</a:t>
            </a:r>
            <a:r>
              <a:rPr lang="en-US" altLang="ko-KR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 </a:t>
            </a:r>
            <a:r>
              <a:rPr lang="en-US" altLang="ko-KR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tay</a:t>
            </a:r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나눔스퀘어_ac Bold" pitchFamily="50" charset="-127"/>
              <a:ea typeface="나눔스퀘어_ac Bold" pitchFamily="50" charset="-127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 flipH="1">
            <a:off x="2291236" y="885991"/>
            <a:ext cx="7528266" cy="400110"/>
          </a:xfrm>
          <a:prstGeom prst="rect">
            <a:avLst/>
          </a:prstGeom>
          <a:solidFill>
            <a:schemeClr val="accent2">
              <a:lumMod val="60000"/>
              <a:lumOff val="40000"/>
              <a:alpha val="49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ko-KR" sz="20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Chuẩn</a:t>
            </a:r>
            <a:r>
              <a:rPr lang="en-US" altLang="ko-KR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 </a:t>
            </a:r>
            <a:r>
              <a:rPr lang="en-US" altLang="ko-KR" sz="20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bị</a:t>
            </a:r>
            <a:r>
              <a:rPr lang="en-US" altLang="ko-KR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: </a:t>
            </a:r>
            <a:r>
              <a:rPr lang="en-US" altLang="ko-KR" sz="20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Khăn</a:t>
            </a:r>
            <a:r>
              <a:rPr lang="en-US" altLang="ko-KR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 </a:t>
            </a:r>
            <a:r>
              <a:rPr lang="en-US" altLang="ko-KR" sz="20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tay</a:t>
            </a:r>
            <a:r>
              <a:rPr lang="en-US" altLang="ko-KR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, </a:t>
            </a:r>
            <a:r>
              <a:rPr lang="en-US" altLang="ko-KR" sz="20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chăn</a:t>
            </a:r>
            <a:r>
              <a:rPr lang="en-US" altLang="ko-KR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 </a:t>
            </a:r>
            <a:r>
              <a:rPr lang="en-US" altLang="ko-KR" sz="20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dày</a:t>
            </a:r>
            <a:r>
              <a:rPr lang="en-US" altLang="ko-KR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 </a:t>
            </a:r>
            <a:r>
              <a:rPr lang="en-US" altLang="ko-KR" sz="20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hoặc</a:t>
            </a:r>
            <a:r>
              <a:rPr lang="en-US" altLang="ko-KR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 </a:t>
            </a:r>
            <a:r>
              <a:rPr lang="en-US" altLang="ko-KR" sz="20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đệm</a:t>
            </a:r>
            <a:endParaRPr lang="en-US" altLang="ko-KR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2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나눔스퀘어_ac Bold" pitchFamily="50" charset="-127"/>
              <a:ea typeface="나눔스퀘어_ac Bold" pitchFamily="50" charset="-127"/>
            </a:endParaRPr>
          </a:p>
        </p:txBody>
      </p:sp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90014" y="3162642"/>
            <a:ext cx="1201986" cy="3695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_x259634912" descr="EMB0000168806f6"/>
          <p:cNvPicPr>
            <a:picLocks noChangeAspect="1" noChangeArrowheads="1"/>
          </p:cNvPicPr>
          <p:nvPr/>
        </p:nvPicPr>
        <p:blipFill>
          <a:blip r:embed="rId3" cstate="print"/>
          <a:srcRect l="12135" t="36607" r="37065" b="36081"/>
          <a:stretch>
            <a:fillRect/>
          </a:stretch>
        </p:blipFill>
        <p:spPr bwMode="auto">
          <a:xfrm>
            <a:off x="0" y="0"/>
            <a:ext cx="2806700" cy="847725"/>
          </a:xfrm>
          <a:prstGeom prst="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</p:pic>
      <p:pic>
        <p:nvPicPr>
          <p:cNvPr id="13" name="_x259634912" descr="EMB0000168806f6"/>
          <p:cNvPicPr>
            <a:picLocks noChangeAspect="1" noChangeArrowheads="1"/>
          </p:cNvPicPr>
          <p:nvPr/>
        </p:nvPicPr>
        <p:blipFill>
          <a:blip r:embed="rId3" cstate="print"/>
          <a:srcRect l="12135" t="36607" r="37065" b="36081"/>
          <a:stretch>
            <a:fillRect/>
          </a:stretch>
        </p:blipFill>
        <p:spPr bwMode="auto">
          <a:xfrm>
            <a:off x="9385300" y="0"/>
            <a:ext cx="2806700" cy="847725"/>
          </a:xfrm>
          <a:prstGeom prst="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</p:pic>
    </p:spTree>
    <p:extLst>
      <p:ext uri="{BB962C8B-B14F-4D97-AF65-F5344CB8AC3E}">
        <p14:creationId xmlns="" xmlns:p14="http://schemas.microsoft.com/office/powerpoint/2010/main" val="4135442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직사각형 38"/>
          <p:cNvSpPr/>
          <p:nvPr/>
        </p:nvSpPr>
        <p:spPr>
          <a:xfrm>
            <a:off x="1757749" y="0"/>
            <a:ext cx="8600302" cy="579319"/>
          </a:xfrm>
          <a:prstGeom prst="rect">
            <a:avLst/>
          </a:prstGeom>
          <a:solidFill>
            <a:srgbClr val="92D050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Yu Gothic UI Semibold" pitchFamily="34" charset="-128"/>
                <a:ea typeface="Yu Gothic UI Semibold" pitchFamily="34" charset="-128"/>
              </a:rPr>
              <a:t>1.Câu </a:t>
            </a:r>
            <a:r>
              <a:rPr lang="en-US" altLang="ko-KR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Yu Gothic UI Semibold" pitchFamily="34" charset="-128"/>
                <a:ea typeface="Yu Gothic UI Semibold" pitchFamily="34" charset="-128"/>
              </a:rPr>
              <a:t>và</a:t>
            </a:r>
            <a:r>
              <a:rPr lang="en-US" altLang="ko-KR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Yu Gothic UI Semibold" pitchFamily="34" charset="-128"/>
                <a:ea typeface="Yu Gothic UI Semibold" pitchFamily="34" charset="-128"/>
              </a:rPr>
              <a:t> </a:t>
            </a:r>
            <a:r>
              <a:rPr lang="en-US" altLang="ko-KR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Yu Gothic UI Semibold" pitchFamily="34" charset="-128"/>
                <a:ea typeface="Yu Gothic UI Semibold" pitchFamily="34" charset="-128"/>
              </a:rPr>
              <a:t>từ</a:t>
            </a:r>
            <a:r>
              <a:rPr lang="en-US" altLang="ko-KR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Yu Gothic UI Semibold" pitchFamily="34" charset="-128"/>
                <a:ea typeface="Yu Gothic UI Semibold" pitchFamily="34" charset="-128"/>
              </a:rPr>
              <a:t> </a:t>
            </a:r>
            <a:r>
              <a:rPr lang="en-US" altLang="ko-KR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Yu Gothic UI Semibold" pitchFamily="34" charset="-128"/>
                <a:ea typeface="Yu Gothic UI Semibold" pitchFamily="34" charset="-128"/>
              </a:rPr>
              <a:t>ngữ</a:t>
            </a:r>
            <a:r>
              <a:rPr lang="en-US" altLang="ko-KR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Yu Gothic UI Semibold" pitchFamily="34" charset="-128"/>
                <a:ea typeface="Yu Gothic UI Semibold" pitchFamily="34" charset="-128"/>
              </a:rPr>
              <a:t> </a:t>
            </a:r>
            <a:r>
              <a:rPr lang="en-US" altLang="ko-KR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Yu Gothic UI Semibold" pitchFamily="34" charset="-128"/>
                <a:ea typeface="Yu Gothic UI Semibold" pitchFamily="34" charset="-128"/>
              </a:rPr>
              <a:t>sử</a:t>
            </a:r>
            <a:r>
              <a:rPr lang="en-US" altLang="ko-KR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Yu Gothic UI Semibold" pitchFamily="34" charset="-128"/>
                <a:ea typeface="Yu Gothic UI Semibold" pitchFamily="34" charset="-128"/>
              </a:rPr>
              <a:t> </a:t>
            </a:r>
            <a:r>
              <a:rPr lang="en-US" altLang="ko-KR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Yu Gothic UI Semibold" pitchFamily="34" charset="-128"/>
                <a:ea typeface="Yu Gothic UI Semibold" pitchFamily="34" charset="-128"/>
              </a:rPr>
              <a:t>dụng</a:t>
            </a:r>
            <a:r>
              <a:rPr lang="en-US" altLang="ko-KR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Yu Gothic UI Semibold" pitchFamily="34" charset="-128"/>
                <a:ea typeface="Yu Gothic UI Semibold" pitchFamily="34" charset="-128"/>
              </a:rPr>
              <a:t> </a:t>
            </a:r>
            <a:r>
              <a:rPr lang="en-US" altLang="ko-KR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Yu Gothic UI Semibold" pitchFamily="34" charset="-128"/>
                <a:ea typeface="Yu Gothic UI Semibold" pitchFamily="34" charset="-128"/>
              </a:rPr>
              <a:t>trong</a:t>
            </a:r>
            <a:r>
              <a:rPr lang="en-US" altLang="ko-KR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Yu Gothic UI Semibold" pitchFamily="34" charset="-128"/>
                <a:ea typeface="Yu Gothic UI Semibold" pitchFamily="34" charset="-128"/>
              </a:rPr>
              <a:t> </a:t>
            </a:r>
            <a:r>
              <a:rPr lang="en-US" altLang="ko-KR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Yu Gothic UI Semibold" pitchFamily="34" charset="-128"/>
                <a:ea typeface="Yu Gothic UI Semibold" pitchFamily="34" charset="-128"/>
              </a:rPr>
              <a:t>trò</a:t>
            </a:r>
            <a:r>
              <a:rPr lang="en-US" altLang="ko-KR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Yu Gothic UI Semibold" pitchFamily="34" charset="-128"/>
                <a:ea typeface="Yu Gothic UI Semibold" pitchFamily="34" charset="-128"/>
              </a:rPr>
              <a:t> </a:t>
            </a:r>
            <a:r>
              <a:rPr lang="en-US" altLang="ko-KR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Yu Gothic UI Semibold" pitchFamily="34" charset="-128"/>
                <a:ea typeface="Yu Gothic UI Semibold" pitchFamily="34" charset="-128"/>
              </a:rPr>
              <a:t>chơi</a:t>
            </a:r>
            <a:r>
              <a:rPr lang="en-US" altLang="ko-KR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Yu Gothic UI Semibold" pitchFamily="34" charset="-128"/>
                <a:ea typeface="Yu Gothic UI Semibold" pitchFamily="34" charset="-128"/>
              </a:rPr>
              <a:t> </a:t>
            </a:r>
            <a:r>
              <a:rPr lang="en-US" altLang="ko-KR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Yu Gothic UI Semibold" pitchFamily="34" charset="-128"/>
                <a:ea typeface="Yu Gothic UI Semibold" pitchFamily="34" charset="-128"/>
              </a:rPr>
              <a:t>kéo</a:t>
            </a:r>
            <a:r>
              <a:rPr lang="en-US" altLang="ko-KR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Yu Gothic UI Semibold" pitchFamily="34" charset="-128"/>
                <a:ea typeface="Yu Gothic UI Semibold" pitchFamily="34" charset="-128"/>
              </a:rPr>
              <a:t> co </a:t>
            </a:r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Yu Gothic UI Semibold" pitchFamily="34" charset="-128"/>
              <a:ea typeface="나눔스퀘어_ac Bold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-1" y="551936"/>
            <a:ext cx="12192001" cy="6306064"/>
          </a:xfrm>
          <a:prstGeom prst="rect">
            <a:avLst/>
          </a:prstGeom>
          <a:solidFill>
            <a:srgbClr val="FFC00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Tx/>
              <a:buAutoNum type="arabicPeriod"/>
            </a:pPr>
            <a:r>
              <a:rPr lang="en-US" altLang="ko-KR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Hướng</a:t>
            </a:r>
            <a:r>
              <a:rPr lang="en-US" altLang="ko-KR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dẫn</a:t>
            </a:r>
            <a:r>
              <a:rPr lang="en-US" altLang="ko-KR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qua </a:t>
            </a:r>
            <a:r>
              <a:rPr lang="en-US" altLang="ko-KR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cho</a:t>
            </a:r>
            <a:r>
              <a:rPr lang="en-US" altLang="ko-KR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trẻ</a:t>
            </a:r>
            <a:r>
              <a:rPr lang="en-US" altLang="ko-KR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về</a:t>
            </a:r>
            <a:r>
              <a:rPr lang="en-US" altLang="ko-KR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cách</a:t>
            </a:r>
            <a:r>
              <a:rPr lang="en-US" altLang="ko-KR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thức</a:t>
            </a:r>
            <a:r>
              <a:rPr lang="en-US" altLang="ko-KR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chơi</a:t>
            </a:r>
            <a:r>
              <a:rPr lang="en-US" altLang="ko-KR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và</a:t>
            </a:r>
            <a:r>
              <a:rPr lang="en-US" altLang="ko-KR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vật</a:t>
            </a:r>
            <a:r>
              <a:rPr lang="en-US" altLang="ko-KR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dụng</a:t>
            </a:r>
            <a:r>
              <a:rPr lang="en-US" altLang="ko-KR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cần</a:t>
            </a:r>
            <a:r>
              <a:rPr lang="en-US" altLang="ko-KR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chuẩn</a:t>
            </a:r>
            <a:r>
              <a:rPr lang="en-US" altLang="ko-KR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bị</a:t>
            </a:r>
            <a:r>
              <a:rPr lang="en-US" altLang="ko-KR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.</a:t>
            </a:r>
          </a:p>
          <a:p>
            <a:pPr marL="342900" indent="-342900"/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1-1. “OO à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hôm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nay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cùng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mẹ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(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hoặc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bố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hoặc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người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nuôi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dưỡng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)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chơi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trò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chơi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thú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vị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bằng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khăn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tay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nhé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?”</a:t>
            </a:r>
          </a:p>
          <a:p>
            <a:pPr marL="342900" indent="-342900"/>
            <a:endParaRPr lang="en-US" altLang="ko-KR" sz="1600" dirty="0" smtClean="0">
              <a:solidFill>
                <a:srgbClr val="002060"/>
              </a:solidFill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  <a:p>
            <a:pPr marL="342900" indent="-342900"/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2. Cho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trẻ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sờ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trực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tiếp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vào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khăn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và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chỉ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đằng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sau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có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chăn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hoặc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đệm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để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trẻ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thấy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sự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an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toàn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 .  </a:t>
            </a:r>
          </a:p>
          <a:p>
            <a:pPr marL="342900" indent="-342900"/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2-1. “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Oà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sờ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vào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khăn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thấy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thật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là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mềm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mại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nhỉ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(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hướng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cho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trẻ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chạm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tay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vào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khăn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)”</a:t>
            </a:r>
          </a:p>
          <a:p>
            <a:pPr marL="342900" indent="-342900"/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2-2.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Giơ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khăn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lên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che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mặt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ú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òa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hoặc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làm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vẻ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mặt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buồn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cười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để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tạo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sự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tập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trung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cho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trẻ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vào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trò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chơi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.</a:t>
            </a:r>
          </a:p>
          <a:p>
            <a:pPr marL="342900" indent="-342900"/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2-3. “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Chúng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ta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cùng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chơi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trò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kéo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co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bằng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khăn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tay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(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giữ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rồi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kéo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)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nhé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,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đằng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sau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có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đệm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(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chăn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)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rất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êm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nên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sẽ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an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toàn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!”</a:t>
            </a:r>
          </a:p>
          <a:p>
            <a:pPr marL="342900" indent="-342900"/>
            <a:endParaRPr lang="en-US" altLang="ko-KR" sz="1600" dirty="0" smtClean="0">
              <a:solidFill>
                <a:srgbClr val="002060"/>
              </a:solidFill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  <a:p>
            <a:pPr marL="342900" indent="-342900"/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3.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Dùng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răng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giữ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khăn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sau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đó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2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bên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cùng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kéo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lên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đằng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trước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,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kéo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lại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đằng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sau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.(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phải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điều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chỉnh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sức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kéo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)</a:t>
            </a:r>
          </a:p>
          <a:p>
            <a:pPr marL="342900" indent="-342900"/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3-1.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Chơi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kéo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vài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lần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rồi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nghỉ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sau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đó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khen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trẻ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tham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gia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trò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chơi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rất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giỏi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.</a:t>
            </a:r>
          </a:p>
          <a:p>
            <a:pPr marL="342900" indent="-342900"/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3-2. “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Oà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ko-KR" altLang="en-US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OO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của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chúng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ta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giỏi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cắn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giữ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khăn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,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giỏi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kéo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quá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!”</a:t>
            </a:r>
          </a:p>
          <a:p>
            <a:pPr marL="342900" indent="-342900"/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3-3. “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Kéo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lên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đằng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trước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kéo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về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đằng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sau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giỏi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quá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!”</a:t>
            </a:r>
          </a:p>
          <a:p>
            <a:pPr marL="342900" indent="-342900"/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3-4. “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Thử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làm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lần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nữa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nhé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!”</a:t>
            </a:r>
          </a:p>
          <a:p>
            <a:pPr marL="342900" indent="-342900"/>
            <a:endParaRPr lang="en-US" altLang="ko-KR" sz="1600" dirty="0" smtClean="0">
              <a:solidFill>
                <a:srgbClr val="002060"/>
              </a:solidFill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  <a:p>
            <a:pPr marL="342900" indent="-342900"/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4.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Khi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chơi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lại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trong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quá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trình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kéo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qua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kéo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lại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,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người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nuôi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dưỡng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dùng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sức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kéo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trẻ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lại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phía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mình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.</a:t>
            </a:r>
          </a:p>
          <a:p>
            <a:pPr marL="342900" indent="-342900"/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4-1.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Hướng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dẫn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trẻ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dùng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sức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kéo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lại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.(“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lần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này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ko-KR" altLang="en-US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OO</a:t>
            </a:r>
            <a:r>
              <a:rPr lang="ko-KR" altLang="en-US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cố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gắng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lấy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sức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thêm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1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chút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kéo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lại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nhé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?”)</a:t>
            </a:r>
          </a:p>
          <a:p>
            <a:pPr marL="342900" indent="-342900"/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4-2.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Khi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trẻ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dùng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sức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kéo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lại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thì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hướng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về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phía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trẻ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với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nét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mặt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vui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vẻ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.</a:t>
            </a:r>
          </a:p>
          <a:p>
            <a:pPr marL="342900" indent="-342900"/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4-3. “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Oà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,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thật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là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thú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vị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khi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tiến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lại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đằng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trước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,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ngả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lại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đằng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sau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rất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nhanh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”(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giải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thích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cho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trẻ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hiểu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về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trò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chơi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kéo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qua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kéo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lại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vừa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thực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hiện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.)</a:t>
            </a:r>
          </a:p>
          <a:p>
            <a:pPr marL="342900" indent="-342900"/>
            <a:endParaRPr lang="en-US" altLang="ko-KR" sz="1600" dirty="0" smtClean="0">
              <a:solidFill>
                <a:srgbClr val="002060"/>
              </a:solidFill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  <a:p>
            <a:pPr marL="342900" indent="-342900"/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5.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Khi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chơi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lại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,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người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nuôi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dưỡng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cắn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giữ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khăn</a:t>
            </a:r>
            <a:r>
              <a:rPr lang="ko-KR" altLang="en-US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sau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đó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thả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ra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để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trẻ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ngã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về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phía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sau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rồi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đổi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phiên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.</a:t>
            </a:r>
          </a:p>
          <a:p>
            <a:pPr marL="342900" indent="-342900"/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5-1.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Ngược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lại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,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người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nuôi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dưỡng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dẫn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dắt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trẻ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giữ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khăn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rồi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thả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ra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.</a:t>
            </a:r>
          </a:p>
          <a:p>
            <a:pPr marL="342900" indent="-342900"/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  </a:t>
            </a:r>
          </a:p>
        </p:txBody>
      </p:sp>
      <p:pic>
        <p:nvPicPr>
          <p:cNvPr id="4" name="_x259634912" descr="EMB0000168806f6"/>
          <p:cNvPicPr>
            <a:picLocks noChangeAspect="1" noChangeArrowheads="1"/>
          </p:cNvPicPr>
          <p:nvPr/>
        </p:nvPicPr>
        <p:blipFill>
          <a:blip r:embed="rId2" cstate="print"/>
          <a:srcRect l="12135" t="36607" r="37065" b="36081"/>
          <a:stretch>
            <a:fillRect/>
          </a:stretch>
        </p:blipFill>
        <p:spPr bwMode="auto">
          <a:xfrm>
            <a:off x="0" y="0"/>
            <a:ext cx="2073738" cy="678352"/>
          </a:xfrm>
          <a:prstGeom prst="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</p:pic>
      <p:pic>
        <p:nvPicPr>
          <p:cNvPr id="6" name="_x259634912" descr="EMB0000168806f6"/>
          <p:cNvPicPr>
            <a:picLocks noChangeAspect="1" noChangeArrowheads="1"/>
          </p:cNvPicPr>
          <p:nvPr/>
        </p:nvPicPr>
        <p:blipFill>
          <a:blip r:embed="rId2" cstate="print"/>
          <a:srcRect l="12135" t="36607" r="37065" b="36081"/>
          <a:stretch>
            <a:fillRect/>
          </a:stretch>
        </p:blipFill>
        <p:spPr bwMode="auto">
          <a:xfrm>
            <a:off x="10118262" y="0"/>
            <a:ext cx="2073738" cy="678352"/>
          </a:xfrm>
          <a:prstGeom prst="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</p:pic>
    </p:spTree>
    <p:extLst>
      <p:ext uri="{BB962C8B-B14F-4D97-AF65-F5344CB8AC3E}">
        <p14:creationId xmlns="" xmlns:p14="http://schemas.microsoft.com/office/powerpoint/2010/main" val="4135442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직사각형 38"/>
          <p:cNvSpPr/>
          <p:nvPr/>
        </p:nvSpPr>
        <p:spPr>
          <a:xfrm>
            <a:off x="1952368" y="-27384"/>
            <a:ext cx="8287264" cy="649684"/>
          </a:xfrm>
          <a:prstGeom prst="rect">
            <a:avLst/>
          </a:prstGeom>
          <a:solidFill>
            <a:srgbClr val="92D050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2.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Yu Gothic UI Semibold" pitchFamily="34" charset="-128"/>
                <a:ea typeface="Yu Gothic UI Semibold" pitchFamily="34" charset="-128"/>
              </a:rPr>
              <a:t>Câu </a:t>
            </a:r>
            <a:r>
              <a:rPr lang="en-US" altLang="ko-KR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Yu Gothic UI Semibold" pitchFamily="34" charset="-128"/>
                <a:ea typeface="Yu Gothic UI Semibold" pitchFamily="34" charset="-128"/>
              </a:rPr>
              <a:t>và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Yu Gothic UI Semibold" pitchFamily="34" charset="-128"/>
                <a:ea typeface="Yu Gothic UI Semibold" pitchFamily="34" charset="-128"/>
              </a:rPr>
              <a:t> </a:t>
            </a:r>
            <a:r>
              <a:rPr lang="en-US" altLang="ko-KR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Yu Gothic UI Semibold" pitchFamily="34" charset="-128"/>
                <a:ea typeface="Yu Gothic UI Semibold" pitchFamily="34" charset="-128"/>
              </a:rPr>
              <a:t>từ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Yu Gothic UI Semibold" pitchFamily="34" charset="-128"/>
                <a:ea typeface="Yu Gothic UI Semibold" pitchFamily="34" charset="-128"/>
              </a:rPr>
              <a:t> </a:t>
            </a:r>
            <a:r>
              <a:rPr lang="en-US" altLang="ko-KR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Yu Gothic UI Semibold" pitchFamily="34" charset="-128"/>
                <a:ea typeface="Yu Gothic UI Semibold" pitchFamily="34" charset="-128"/>
              </a:rPr>
              <a:t>ngữ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Yu Gothic UI Semibold" pitchFamily="34" charset="-128"/>
                <a:ea typeface="Yu Gothic UI Semibold" pitchFamily="34" charset="-128"/>
              </a:rPr>
              <a:t> </a:t>
            </a:r>
            <a:r>
              <a:rPr lang="en-US" altLang="ko-KR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Yu Gothic UI Semibold" pitchFamily="34" charset="-128"/>
                <a:ea typeface="Yu Gothic UI Semibold" pitchFamily="34" charset="-128"/>
              </a:rPr>
              <a:t>sử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Yu Gothic UI Semibold" pitchFamily="34" charset="-128"/>
                <a:ea typeface="Yu Gothic UI Semibold" pitchFamily="34" charset="-128"/>
              </a:rPr>
              <a:t> </a:t>
            </a:r>
            <a:r>
              <a:rPr lang="en-US" altLang="ko-KR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Yu Gothic UI Semibold" pitchFamily="34" charset="-128"/>
                <a:ea typeface="Yu Gothic UI Semibold" pitchFamily="34" charset="-128"/>
              </a:rPr>
              <a:t>dụng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Yu Gothic UI Semibold" pitchFamily="34" charset="-128"/>
                <a:ea typeface="Yu Gothic UI Semibold" pitchFamily="34" charset="-128"/>
              </a:rPr>
              <a:t> </a:t>
            </a:r>
            <a:r>
              <a:rPr lang="en-US" altLang="ko-KR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Yu Gothic UI Semibold" pitchFamily="34" charset="-128"/>
                <a:ea typeface="Yu Gothic UI Semibold" pitchFamily="34" charset="-128"/>
              </a:rPr>
              <a:t>trong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Yu Gothic UI Semibold" pitchFamily="34" charset="-128"/>
                <a:ea typeface="Yu Gothic UI Semibold" pitchFamily="34" charset="-128"/>
              </a:rPr>
              <a:t> </a:t>
            </a:r>
            <a:r>
              <a:rPr lang="en-US" altLang="ko-KR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Yu Gothic UI Semibold" pitchFamily="34" charset="-128"/>
                <a:ea typeface="Yu Gothic UI Semibold" pitchFamily="34" charset="-128"/>
              </a:rPr>
              <a:t>trò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Yu Gothic UI Semibold" pitchFamily="34" charset="-128"/>
                <a:ea typeface="Yu Gothic UI Semibold" pitchFamily="34" charset="-128"/>
              </a:rPr>
              <a:t> </a:t>
            </a:r>
            <a:r>
              <a:rPr lang="en-US" altLang="ko-KR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Yu Gothic UI Semibold" pitchFamily="34" charset="-128"/>
                <a:ea typeface="Yu Gothic UI Semibold" pitchFamily="34" charset="-128"/>
              </a:rPr>
              <a:t>chơi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Yu Gothic UI Semibold" pitchFamily="34" charset="-128"/>
                <a:ea typeface="Yu Gothic UI Semibold" pitchFamily="34" charset="-128"/>
              </a:rPr>
              <a:t> </a:t>
            </a:r>
            <a:r>
              <a:rPr lang="en-US" altLang="ko-KR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Yu Gothic UI Semibold" pitchFamily="34" charset="-128"/>
                <a:ea typeface="Yu Gothic UI Semibold" pitchFamily="34" charset="-128"/>
              </a:rPr>
              <a:t>kéo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Yu Gothic UI Semibold" pitchFamily="34" charset="-128"/>
                <a:ea typeface="Yu Gothic UI Semibold" pitchFamily="34" charset="-128"/>
              </a:rPr>
              <a:t> co 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Yu Gothic UI Semibold" pitchFamily="34" charset="-128"/>
              <a:ea typeface="나눔스퀘어_ac Bold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0" y="1456954"/>
            <a:ext cx="11755395" cy="2884386"/>
          </a:xfrm>
          <a:prstGeom prst="rect">
            <a:avLst/>
          </a:prstGeom>
          <a:solidFill>
            <a:srgbClr val="FFC00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endParaRPr lang="en-US" altLang="ko-KR" dirty="0" smtClean="0">
              <a:solidFill>
                <a:srgbClr val="002060"/>
              </a:solidFill>
            </a:endParaRPr>
          </a:p>
          <a:p>
            <a:pPr marL="342900" indent="-342900"/>
            <a:endParaRPr lang="en-US" altLang="ko-KR" dirty="0" smtClean="0">
              <a:solidFill>
                <a:srgbClr val="002060"/>
              </a:solidFill>
            </a:endParaRPr>
          </a:p>
          <a:p>
            <a:pPr marL="342900" indent="-342900"/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-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Thông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qua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hoạt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động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giúp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trẻ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làm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quen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với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từ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trái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nghĩa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“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trước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,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sau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”, “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kéo,thả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” .</a:t>
            </a:r>
          </a:p>
          <a:p>
            <a:pPr marL="342900" indent="-342900"/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-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Ngoài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ra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người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nuôi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dưỡng</a:t>
            </a:r>
            <a:r>
              <a:rPr lang="en-US" altLang="ko-KR" sz="160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vừa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chơi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vừa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giải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thích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cho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trẻ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các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từ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‘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dùng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răng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cắn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,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cắn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rồi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kéo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,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kéo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lại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đằng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trước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,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kéo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lại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đằng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sau’sẽ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có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hiệu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quả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tốt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giúp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trẻ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phát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triển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ngôn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ngữ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!</a:t>
            </a:r>
          </a:p>
          <a:p>
            <a:pPr marL="342900" indent="-342900"/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-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Trong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trường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hợp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trẻ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không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tập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trung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hoặc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khó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hiểu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các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câu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hướng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dẫn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,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có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thể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dùng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các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từ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vựng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bên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trên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giải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thích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đơn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giản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dễ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hiểu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cho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trẻ</a:t>
            </a:r>
            <a:r>
              <a:rPr lang="en-US" altLang="ko-KR" sz="1600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. </a:t>
            </a:r>
          </a:p>
          <a:p>
            <a:pPr marL="342900" indent="-342900"/>
            <a:r>
              <a:rPr lang="en-US" altLang="ko-KR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 </a:t>
            </a:r>
          </a:p>
          <a:p>
            <a:pPr marL="342900" indent="-342900"/>
            <a:r>
              <a:rPr lang="en-US" altLang="ko-KR" dirty="0" smtClean="0">
                <a:solidFill>
                  <a:srgbClr val="00206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  </a:t>
            </a:r>
          </a:p>
          <a:p>
            <a:pPr marL="342900" indent="-342900"/>
            <a:endParaRPr lang="en-US" altLang="ko-KR" dirty="0" smtClean="0">
              <a:solidFill>
                <a:srgbClr val="002060"/>
              </a:solidFill>
            </a:endParaRPr>
          </a:p>
        </p:txBody>
      </p:sp>
      <p:pic>
        <p:nvPicPr>
          <p:cNvPr id="4" name="_x153625744" descr="EMB000031b4274c"/>
          <p:cNvPicPr>
            <a:picLocks noChangeAspect="1" noChangeArrowheads="1"/>
          </p:cNvPicPr>
          <p:nvPr/>
        </p:nvPicPr>
        <p:blipFill>
          <a:blip r:embed="rId2" cstate="print"/>
          <a:srcRect l="1123" t="77756" r="1572" b="2194"/>
          <a:stretch>
            <a:fillRect/>
          </a:stretch>
        </p:blipFill>
        <p:spPr bwMode="auto">
          <a:xfrm>
            <a:off x="0" y="6148042"/>
            <a:ext cx="5169258" cy="709958"/>
          </a:xfrm>
          <a:prstGeom prst="rect">
            <a:avLst/>
          </a:prstGeom>
          <a:noFill/>
        </p:spPr>
      </p:pic>
      <p:pic>
        <p:nvPicPr>
          <p:cNvPr id="5" name="_x153625744" descr="EMB000031b4274c"/>
          <p:cNvPicPr>
            <a:picLocks noChangeAspect="1" noChangeArrowheads="1"/>
          </p:cNvPicPr>
          <p:nvPr/>
        </p:nvPicPr>
        <p:blipFill>
          <a:blip r:embed="rId2" cstate="print"/>
          <a:srcRect l="1123" t="77756" r="1572" b="2194"/>
          <a:stretch>
            <a:fillRect/>
          </a:stretch>
        </p:blipFill>
        <p:spPr bwMode="auto">
          <a:xfrm>
            <a:off x="7022742" y="6148042"/>
            <a:ext cx="5169258" cy="709958"/>
          </a:xfrm>
          <a:prstGeom prst="rect">
            <a:avLst/>
          </a:prstGeom>
          <a:noFill/>
        </p:spPr>
      </p:pic>
      <p:pic>
        <p:nvPicPr>
          <p:cNvPr id="6" name="_x259634912" descr="EMB0000168806f6"/>
          <p:cNvPicPr>
            <a:picLocks noChangeAspect="1" noChangeArrowheads="1"/>
          </p:cNvPicPr>
          <p:nvPr/>
        </p:nvPicPr>
        <p:blipFill>
          <a:blip r:embed="rId3" cstate="print"/>
          <a:srcRect l="12135" t="36607" r="37065" b="36081"/>
          <a:stretch>
            <a:fillRect/>
          </a:stretch>
        </p:blipFill>
        <p:spPr bwMode="auto">
          <a:xfrm>
            <a:off x="0" y="635000"/>
            <a:ext cx="2806700" cy="847725"/>
          </a:xfrm>
          <a:prstGeom prst="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</p:pic>
      <p:pic>
        <p:nvPicPr>
          <p:cNvPr id="7" name="_x259634912" descr="EMB0000168806f6"/>
          <p:cNvPicPr>
            <a:picLocks noChangeAspect="1" noChangeArrowheads="1"/>
          </p:cNvPicPr>
          <p:nvPr/>
        </p:nvPicPr>
        <p:blipFill>
          <a:blip r:embed="rId3" cstate="print"/>
          <a:srcRect l="12135" t="36607" r="37065" b="36081"/>
          <a:stretch>
            <a:fillRect/>
          </a:stretch>
        </p:blipFill>
        <p:spPr bwMode="auto">
          <a:xfrm>
            <a:off x="9385300" y="723900"/>
            <a:ext cx="2806700" cy="847725"/>
          </a:xfrm>
          <a:prstGeom prst="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</p:pic>
      <p:pic>
        <p:nvPicPr>
          <p:cNvPr id="8" name="_x259539136" descr="EMB0000168806fe"/>
          <p:cNvPicPr>
            <a:picLocks noChangeAspect="1" noChangeArrowheads="1"/>
          </p:cNvPicPr>
          <p:nvPr/>
        </p:nvPicPr>
        <p:blipFill>
          <a:blip r:embed="rId4" cstate="print"/>
          <a:srcRect l="11053" t="25060" r="8751" b="33217"/>
          <a:stretch>
            <a:fillRect/>
          </a:stretch>
        </p:blipFill>
        <p:spPr bwMode="auto">
          <a:xfrm>
            <a:off x="3713336" y="4341001"/>
            <a:ext cx="4160664" cy="21649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135442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0" y="781910"/>
            <a:ext cx="3772930" cy="6076090"/>
          </a:xfrm>
          <a:prstGeom prst="rect">
            <a:avLst/>
          </a:prstGeom>
          <a:solidFill>
            <a:schemeClr val="accent2">
              <a:lumMod val="40000"/>
              <a:lumOff val="60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endParaRPr lang="en-US" altLang="ko-KR" dirty="0" smtClean="0">
              <a:solidFill>
                <a:schemeClr val="tx1"/>
              </a:solidFill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8291840" y="766119"/>
            <a:ext cx="3900160" cy="6091881"/>
          </a:xfrm>
          <a:prstGeom prst="rect">
            <a:avLst/>
          </a:prstGeom>
          <a:solidFill>
            <a:schemeClr val="accent1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dirty="0" smtClean="0">
              <a:solidFill>
                <a:schemeClr val="tx1"/>
              </a:solidFill>
            </a:endParaRPr>
          </a:p>
        </p:txBody>
      </p:sp>
      <p:sp>
        <p:nvSpPr>
          <p:cNvPr id="5" name="직사각형 4"/>
          <p:cNvSpPr/>
          <p:nvPr/>
        </p:nvSpPr>
        <p:spPr>
          <a:xfrm flipH="1">
            <a:off x="812546" y="791257"/>
            <a:ext cx="2016224" cy="400110"/>
          </a:xfrm>
          <a:prstGeom prst="rect">
            <a:avLst/>
          </a:prstGeom>
          <a:solidFill>
            <a:schemeClr val="accent2">
              <a:lumMod val="60000"/>
              <a:lumOff val="40000"/>
              <a:alpha val="49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endParaRPr lang="en-US" altLang="ko-KR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2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나눔스퀘어_ac Bold" pitchFamily="50" charset="-127"/>
              <a:ea typeface="나눔스퀘어_ac Bold" pitchFamily="50" charset="-127"/>
            </a:endParaRPr>
          </a:p>
        </p:txBody>
      </p:sp>
      <p:sp>
        <p:nvSpPr>
          <p:cNvPr id="12" name="직사각형 11"/>
          <p:cNvSpPr/>
          <p:nvPr/>
        </p:nvSpPr>
        <p:spPr>
          <a:xfrm flipH="1">
            <a:off x="9035383" y="898349"/>
            <a:ext cx="2592288" cy="369332"/>
          </a:xfrm>
          <a:prstGeom prst="rect">
            <a:avLst/>
          </a:prstGeom>
          <a:solidFill>
            <a:schemeClr val="accent1">
              <a:alpha val="42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n-US" altLang="ko-KR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나눔스퀘어_ac Bold" pitchFamily="50" charset="-127"/>
              <a:ea typeface="나눔스퀘어_ac Bold" pitchFamily="50" charset="-127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0" y="-27384"/>
            <a:ext cx="12192000" cy="764704"/>
          </a:xfrm>
          <a:prstGeom prst="rect">
            <a:avLst/>
          </a:prstGeom>
          <a:solidFill>
            <a:srgbClr val="92D050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3. </a:t>
            </a:r>
            <a:r>
              <a:rPr lang="en-US" altLang="ko-KR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Hướng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 </a:t>
            </a:r>
            <a:r>
              <a:rPr lang="en-US" altLang="ko-KR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dẫn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 </a:t>
            </a:r>
            <a:r>
              <a:rPr lang="en-US" altLang="ko-KR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bằng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 </a:t>
            </a:r>
            <a:r>
              <a:rPr lang="en-US" altLang="ko-KR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hình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 </a:t>
            </a:r>
            <a:r>
              <a:rPr lang="en-US" altLang="ko-KR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ảnh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나눔스퀘어_ac Bold" pitchFamily="50" charset="-127"/>
              <a:ea typeface="나눔스퀘어_ac Bold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4114799" y="719667"/>
            <a:ext cx="3719385" cy="6138333"/>
          </a:xfrm>
          <a:prstGeom prst="rect">
            <a:avLst/>
          </a:prstGeom>
          <a:solidFill>
            <a:srgbClr val="FFC00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 flipH="1">
            <a:off x="5066680" y="811395"/>
            <a:ext cx="2016224" cy="400110"/>
          </a:xfrm>
          <a:prstGeom prst="rect">
            <a:avLst/>
          </a:prstGeom>
          <a:solidFill>
            <a:srgbClr val="FFFF00">
              <a:alpha val="29000"/>
            </a:srgb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endParaRPr lang="en-US" altLang="ko-KR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나눔스퀘어_ac Bold" pitchFamily="50" charset="-127"/>
              <a:ea typeface="나눔스퀘어_ac Bold" pitchFamily="50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35442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628</TotalTime>
  <Words>1016</Words>
  <Application>Microsoft Office PowerPoint</Application>
  <PresentationFormat>사용자 지정</PresentationFormat>
  <Paragraphs>65</Paragraphs>
  <Slides>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</dc:creator>
  <cp:lastModifiedBy>안은선</cp:lastModifiedBy>
  <cp:revision>74</cp:revision>
  <dcterms:created xsi:type="dcterms:W3CDTF">2020-07-21T01:25:25Z</dcterms:created>
  <dcterms:modified xsi:type="dcterms:W3CDTF">2020-07-24T02:08:00Z</dcterms:modified>
</cp:coreProperties>
</file>