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8" r:id="rId7"/>
    <p:sldId id="302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F2E2"/>
    <a:srgbClr val="A7D8BF"/>
    <a:srgbClr val="C3D830"/>
    <a:srgbClr val="4A5DAA"/>
    <a:srgbClr val="DEE9C7"/>
    <a:srgbClr val="88AB43"/>
    <a:srgbClr val="9BAC20"/>
    <a:srgbClr val="8CA2D3"/>
    <a:srgbClr val="C77EB6"/>
    <a:srgbClr val="A3DA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7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6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191000" y="3465825"/>
            <a:ext cx="3810000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손가락으로 그림을 그려요</a:t>
            </a: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987572" y="2352675"/>
            <a:ext cx="10563224" cy="1181100"/>
            <a:chOff x="987572" y="2352675"/>
            <a:chExt cx="10563224" cy="1181100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987572" y="2352675"/>
              <a:ext cx="10563224" cy="1181100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401593" y="2427869"/>
              <a:ext cx="26500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나라의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말로 해봐요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2401593" y="2812250"/>
              <a:ext cx="60375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lvl="0" indent="-162000">
                <a:buSzPct val="80000"/>
                <a:buFont typeface="Arial" panose="020B0604020202020204" pitchFamily="34" charset="0"/>
                <a:buChar char="•"/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코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손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손가락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손바닥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포도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당근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녹차 </a:t>
              </a:r>
            </a:p>
          </p:txBody>
        </p:sp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3897" y="2553633"/>
              <a:ext cx="684516" cy="779184"/>
            </a:xfrm>
            <a:prstGeom prst="rect">
              <a:avLst/>
            </a:prstGeom>
          </p:spPr>
        </p:pic>
      </p:grpSp>
      <p:sp>
        <p:nvSpPr>
          <p:cNvPr id="8" name="모서리가 둥근 직사각형 7"/>
          <p:cNvSpPr/>
          <p:nvPr/>
        </p:nvSpPr>
        <p:spPr>
          <a:xfrm>
            <a:off x="987572" y="3638780"/>
            <a:ext cx="10563224" cy="139111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5" name="직사각형 14"/>
          <p:cNvSpPr/>
          <p:nvPr/>
        </p:nvSpPr>
        <p:spPr>
          <a:xfrm>
            <a:off x="2401593" y="3713974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098355"/>
            <a:ext cx="92127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집안에서 쉽게 구할 수 있는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주방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도구들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예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젓가락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숟가락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뒤집개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밀대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휴지심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뚜껑 등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을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활용하여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도화지에 그림을 그리거나 도장을 찍는 놀이 활동으로 진행하거나 손가락으로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엄마와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아빠의 얼굴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자신의 얼굴을 그려보세요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4"/>
            <a:ext cx="740734" cy="740862"/>
          </a:xfrm>
          <a:prstGeom prst="rect">
            <a:avLst/>
          </a:prstGeom>
        </p:spPr>
      </p:pic>
      <p:sp>
        <p:nvSpPr>
          <p:cNvPr id="10" name="모서리가 둥근 직사각형 9"/>
          <p:cNvSpPr/>
          <p:nvPr/>
        </p:nvSpPr>
        <p:spPr>
          <a:xfrm>
            <a:off x="987572" y="5134895"/>
            <a:ext cx="10563224" cy="1382905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96564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아버지의 손가락 혹은 손바닥으로 흥이 나는 느낌을 표현하고 미술 활동에 참여해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주세요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예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: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손가락 두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세 개를 붙여 물감을 묻힌 후 손가락 하나를 사용했을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때보다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더 넓은 면적을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쉽게 그릴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 있음을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보여주세요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461410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손가락으로 그림을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손가락으로 그림을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776986" y="5282335"/>
            <a:ext cx="5672141" cy="402033"/>
            <a:chOff x="2776986" y="5154447"/>
            <a:chExt cx="5672141" cy="402033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5538696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큰 쟁반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천연색소 물감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포도즙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당근즙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녹차즙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흰 도화지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5" name="타원 54"/>
          <p:cNvSpPr/>
          <p:nvPr/>
        </p:nvSpPr>
        <p:spPr>
          <a:xfrm>
            <a:off x="2742442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2806610" y="3788028"/>
            <a:ext cx="7243084" cy="412934"/>
            <a:chOff x="2776987" y="3477367"/>
            <a:chExt cx="7243084" cy="412934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7109639" cy="4129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천연색소 물감을 이용해 종이 위에 손을 문질러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그림을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그려보는 경험을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해요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5765621" y="2687962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55"/>
          <p:cNvSpPr/>
          <p:nvPr/>
        </p:nvSpPr>
        <p:spPr>
          <a:xfrm>
            <a:off x="3790517" y="2686147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59"/>
          <p:cNvSpPr/>
          <p:nvPr/>
        </p:nvSpPr>
        <p:spPr>
          <a:xfrm>
            <a:off x="3790517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타원 65"/>
          <p:cNvSpPr/>
          <p:nvPr/>
        </p:nvSpPr>
        <p:spPr>
          <a:xfrm>
            <a:off x="5765620" y="2405024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타원 69"/>
          <p:cNvSpPr/>
          <p:nvPr/>
        </p:nvSpPr>
        <p:spPr>
          <a:xfrm>
            <a:off x="6808976" y="268614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2" name="그림 71"/>
          <p:cNvPicPr>
            <a:picLocks noChangeAspect="1"/>
          </p:cNvPicPr>
          <p:nvPr/>
        </p:nvPicPr>
        <p:blipFill rotWithShape="1">
          <a:blip r:embed="rId5"/>
          <a:srcRect b="48946"/>
          <a:stretch/>
        </p:blipFill>
        <p:spPr>
          <a:xfrm>
            <a:off x="11020965" y="2345621"/>
            <a:ext cx="438518" cy="659346"/>
          </a:xfrm>
          <a:prstGeom prst="rect">
            <a:avLst/>
          </a:prstGeom>
        </p:spPr>
      </p:pic>
      <p:sp>
        <p:nvSpPr>
          <p:cNvPr id="53" name="직사각형 52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8911811" y="555998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★☆☆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쉽게 할 수 있어요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</a:p>
        </p:txBody>
      </p:sp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309360"/>
            <a:ext cx="9777413" cy="1864164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엄마와 텔레비전을 보다가 손을 사용해서 멋진 작품을 완성한 화가를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관찰하고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있네요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미술 도구인 붓이 아니라 우리 몸 중 손을 사용해서 그림을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그릴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수 있는 것이 신기해서 엄마께 손으로 그림을 그려보자고 이야기하네요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</a:t>
            </a:r>
            <a:endParaRPr lang="en-US" altLang="ko-KR" sz="2000" dirty="0" err="1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08서울한강체 L" panose="02020603020101020101" pitchFamily="18" charset="-127"/>
              <a:ea typeface="08서울한강체 L" panose="0202060302010102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손가락으로 그림을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168" y="2123620"/>
            <a:ext cx="3715662" cy="230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503027" y="2705440"/>
            <a:ext cx="8402634" cy="1015663"/>
            <a:chOff x="2503027" y="3004468"/>
            <a:chExt cx="8402634" cy="1015663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8289449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활동을 시작하기 전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이중언어코치와 어머님들 간 그리고 아이와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할께할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수 있는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간단한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율동과 함께 “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Hello Song”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과 “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I am ground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자기소개하기” 노래를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부르며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서로 정답게 인사를 나누어요</a:t>
              </a:r>
              <a:endParaRPr lang="en-US" altLang="ko-KR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922683" y="4711273"/>
            <a:ext cx="10346635" cy="996502"/>
            <a:chOff x="922683" y="4711273"/>
            <a:chExt cx="10346635" cy="996502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922683" y="4711273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2503027" y="4855581"/>
              <a:ext cx="8668732" cy="707886"/>
              <a:chOff x="2503027" y="4201603"/>
              <a:chExt cx="8668732" cy="707886"/>
            </a:xfrm>
          </p:grpSpPr>
          <p:sp>
            <p:nvSpPr>
              <p:cNvPr id="44" name="직사각형 43"/>
              <p:cNvSpPr/>
              <p:nvPr/>
            </p:nvSpPr>
            <p:spPr>
              <a:xfrm>
                <a:off x="2616212" y="4201603"/>
                <a:ext cx="855554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‘손가락’을 이용한 예술</a:t>
                </a:r>
                <a:r>
                  <a:rPr lang="en-US" altLang="ko-KR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·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표현을 진행하므로 아이와 엄마끼리 “코코코코” 노래를 </a:t>
                </a:r>
                <a:endPara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  <a:p>
                <a:pPr>
                  <a:buSzPct val="80000"/>
                  <a:defRPr/>
                </a:pPr>
                <a:r>
                  <a:rPr lang="ko-KR" altLang="en-US" sz="200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부르며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손가락으로 우리 몸의 얼굴 및 </a:t>
                </a:r>
                <a:r>
                  <a:rPr lang="ko-KR" altLang="en-US" sz="200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신체 부분을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탐색해보는 시간을 가져도 좋아요</a:t>
                </a:r>
                <a:endPara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45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sp>
        <p:nvSpPr>
          <p:cNvPr id="20" name="직사각형 1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손가락으로 그림을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1362130" y="3768693"/>
            <a:ext cx="7584922" cy="338554"/>
            <a:chOff x="1097279" y="6043365"/>
            <a:chExt cx="7584922" cy="338554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1097279" y="6055249"/>
              <a:ext cx="751517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353400" y="6043365"/>
              <a:ext cx="73288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Hello, Hello, Hello, How are you~ I’m fine, I’m fine, I hope that you are too~♪</a:t>
              </a: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1374980" y="4147902"/>
            <a:ext cx="4575765" cy="338554"/>
            <a:chOff x="1097279" y="6043365"/>
            <a:chExt cx="4575765" cy="338554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1097279" y="6055249"/>
              <a:ext cx="453052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1353400" y="6043365"/>
              <a:ext cx="431964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I am ground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자기소개하기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~ 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손뼉 짝짝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 OOO ~ </a:t>
              </a:r>
              <a:endPara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1362130" y="5780871"/>
            <a:ext cx="2636901" cy="338554"/>
            <a:chOff x="1097279" y="6043365"/>
            <a:chExt cx="2636901" cy="338554"/>
          </a:xfrm>
        </p:grpSpPr>
        <p:sp>
          <p:nvSpPr>
            <p:cNvPr id="34" name="모서리가 둥근 직사각형 33"/>
            <p:cNvSpPr/>
            <p:nvPr/>
          </p:nvSpPr>
          <p:spPr>
            <a:xfrm>
              <a:off x="1097279" y="6055249"/>
              <a:ext cx="261932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1353400" y="6043365"/>
              <a:ext cx="23807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코코코코 눈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!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코코코코 손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! </a:t>
              </a: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485" y="2711799"/>
            <a:ext cx="492740" cy="1015262"/>
          </a:xfrm>
          <a:prstGeom prst="rect">
            <a:avLst/>
          </a:prstGeom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8990" y="4802694"/>
            <a:ext cx="500916" cy="82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93" name="그룹 92"/>
          <p:cNvGrpSpPr/>
          <p:nvPr/>
        </p:nvGrpSpPr>
        <p:grpSpPr>
          <a:xfrm>
            <a:off x="1335136" y="2624346"/>
            <a:ext cx="6719481" cy="400110"/>
            <a:chOff x="2673648" y="3554755"/>
            <a:chExt cx="6719481" cy="400110"/>
          </a:xfrm>
        </p:grpSpPr>
        <p:sp>
          <p:nvSpPr>
            <p:cNvPr id="94" name="직사각형 93"/>
            <p:cNvSpPr/>
            <p:nvPr/>
          </p:nvSpPr>
          <p:spPr>
            <a:xfrm>
              <a:off x="2786833" y="3554755"/>
              <a:ext cx="660629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큰 쟁반에 천연색소 물감을 두어 영아들의 반응을 관찰해 보세요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6803674" y="5928113"/>
            <a:ext cx="3367869" cy="338554"/>
            <a:chOff x="1097280" y="6043365"/>
            <a:chExt cx="3367869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80" y="6055249"/>
              <a:ext cx="3362754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31117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손뼉치기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짝짜꿍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코코코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손가락으로 그림을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35" name="그룹 34"/>
          <p:cNvGrpSpPr/>
          <p:nvPr/>
        </p:nvGrpSpPr>
        <p:grpSpPr>
          <a:xfrm>
            <a:off x="1314034" y="3287872"/>
            <a:ext cx="9257663" cy="1162160"/>
            <a:chOff x="1314034" y="5163565"/>
            <a:chExt cx="9257663" cy="1162160"/>
          </a:xfrm>
        </p:grpSpPr>
        <p:sp>
          <p:nvSpPr>
            <p:cNvPr id="36" name="직사각형 35"/>
            <p:cNvSpPr/>
            <p:nvPr/>
          </p:nvSpPr>
          <p:spPr>
            <a:xfrm>
              <a:off x="1314034" y="5515247"/>
              <a:ext cx="9257663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천연색소로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만든 물감이기에 아이가 물감을 탐색하다가 혹시라도 물감이 입에 들어가더라도 유해하지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않아요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endPara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다양한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물감 색깔을 엄마 나라의 언어로는 어떻게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표현하는지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아이들에게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알려주세요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7" name="그룹 36"/>
            <p:cNvGrpSpPr/>
            <p:nvPr/>
          </p:nvGrpSpPr>
          <p:grpSpPr>
            <a:xfrm>
              <a:off x="1335136" y="5163565"/>
              <a:ext cx="9127191" cy="400110"/>
              <a:chOff x="2673648" y="3554755"/>
              <a:chExt cx="9127191" cy="400110"/>
            </a:xfrm>
          </p:grpSpPr>
          <p:sp>
            <p:nvSpPr>
              <p:cNvPr id="38" name="직사각형 37"/>
              <p:cNvSpPr/>
              <p:nvPr/>
            </p:nvSpPr>
            <p:spPr>
              <a:xfrm>
                <a:off x="2786833" y="3554755"/>
                <a:ext cx="901400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천연색소 물감에 영아가 관심을 보이면 엄마와 함께 적극적인 상호작용을 나누어 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9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41" name="직선 연결선 40"/>
          <p:cNvCxnSpPr/>
          <p:nvPr/>
        </p:nvCxnSpPr>
        <p:spPr>
          <a:xfrm>
            <a:off x="1252025" y="310427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그림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453" y="5454358"/>
            <a:ext cx="1150272" cy="94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86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51" name="그룹 50"/>
          <p:cNvGrpSpPr/>
          <p:nvPr/>
        </p:nvGrpSpPr>
        <p:grpSpPr>
          <a:xfrm>
            <a:off x="1335136" y="2624346"/>
            <a:ext cx="7751815" cy="707886"/>
            <a:chOff x="2673648" y="3554755"/>
            <a:chExt cx="7751815" cy="707886"/>
          </a:xfrm>
        </p:grpSpPr>
        <p:sp>
          <p:nvSpPr>
            <p:cNvPr id="53" name="직사각형 52"/>
            <p:cNvSpPr/>
            <p:nvPr/>
          </p:nvSpPr>
          <p:spPr>
            <a:xfrm>
              <a:off x="2786833" y="3554755"/>
              <a:ext cx="763863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영아들이 여러 가지 색의 물감을 손에 묻혀서 자유롭게 도화지에 문지르며 </a:t>
              </a:r>
              <a:endParaRPr lang="en-US" altLang="ko-KR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buSzPct val="80000"/>
                <a:defRPr/>
              </a:pP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표현할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수 있도록 도와주세요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1314034" y="4070192"/>
            <a:ext cx="8231375" cy="1558400"/>
            <a:chOff x="1314034" y="5163565"/>
            <a:chExt cx="8231375" cy="1558400"/>
          </a:xfrm>
        </p:grpSpPr>
        <p:sp>
          <p:nvSpPr>
            <p:cNvPr id="60" name="직사각형 59"/>
            <p:cNvSpPr/>
            <p:nvPr/>
          </p:nvSpPr>
          <p:spPr>
            <a:xfrm>
              <a:off x="1314034" y="5911487"/>
              <a:ext cx="4714752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손을 사용하여 그림을 그리니 어떤 느낌이 드나요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모든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아이와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함께 커다란 손가락 그림을 만들어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보세요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1335136" y="5163565"/>
              <a:ext cx="8210273" cy="707886"/>
              <a:chOff x="2673648" y="3554755"/>
              <a:chExt cx="8210273" cy="707886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2786833" y="3554755"/>
                <a:ext cx="8097088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모든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영아가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손바닥에 물감을 묻혀 큰 전지에 손바닥으로만 그림을 그려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보세요</a:t>
                </a:r>
                <a:endParaRPr lang="en-US" altLang="ko-KR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  <a:p>
                <a:pPr>
                  <a:buSzPct val="80000"/>
                  <a:defRPr/>
                </a:pPr>
                <a:r>
                  <a:rPr lang="en-US" altLang="ko-KR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(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예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.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손바닥 나무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구름 등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)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6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4" name="직선 연결선 63"/>
          <p:cNvCxnSpPr/>
          <p:nvPr/>
        </p:nvCxnSpPr>
        <p:spPr>
          <a:xfrm>
            <a:off x="1297544" y="389929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손가락으로 그림을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52" name="그룹 51"/>
          <p:cNvGrpSpPr/>
          <p:nvPr/>
        </p:nvGrpSpPr>
        <p:grpSpPr>
          <a:xfrm>
            <a:off x="1324005" y="3480834"/>
            <a:ext cx="6777189" cy="400110"/>
            <a:chOff x="2673648" y="3554755"/>
            <a:chExt cx="6777189" cy="400110"/>
          </a:xfrm>
        </p:grpSpPr>
        <p:sp>
          <p:nvSpPr>
            <p:cNvPr id="58" name="직사각형 57"/>
            <p:cNvSpPr/>
            <p:nvPr/>
          </p:nvSpPr>
          <p:spPr>
            <a:xfrm>
              <a:off x="2786833" y="3554755"/>
              <a:ext cx="66640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다양한 색깔의 물감을 섞으면 어떤 색이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나오는지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경험해 보세요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6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67" name="직선 연결선 66"/>
          <p:cNvCxnSpPr/>
          <p:nvPr/>
        </p:nvCxnSpPr>
        <p:spPr>
          <a:xfrm>
            <a:off x="1297544" y="333223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그림 6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878" y="5248753"/>
            <a:ext cx="1595120" cy="109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9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</a:t>
              </a:r>
              <a:r>
                <a:rPr lang="ko-KR" altLang="en-US" sz="20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관해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있다면 </a:t>
              </a:r>
              <a:r>
                <a:rPr lang="ko-KR" altLang="en-US" sz="20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5277407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손가락을 이용해 그림을 완성한 소감을 이야기 나누어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보세요</a:t>
            </a:r>
            <a:endParaRPr lang="en-US" altLang="ko-KR" sz="1600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331006" cy="400110"/>
            <a:chOff x="2673648" y="3554755"/>
            <a:chExt cx="4331006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21782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이야기를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나눠요</a:t>
              </a:r>
              <a:endParaRPr lang="en-US" altLang="ko-KR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51" name="직사각형 5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손가락으로 그림을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62483" y="5188212"/>
            <a:ext cx="821910" cy="1251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48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106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2857075"/>
            <a:ext cx="6413308" cy="707886"/>
            <a:chOff x="2503027" y="3004468"/>
            <a:chExt cx="6413308" cy="707886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630012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미술도구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붓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가 아닌 ‘손’을 사용하여 그림을 그려 본 느낌을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아이와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충분히 이야기 나누는 시간을 가져보세요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6" name="모서리가 둥근 직사각형 25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2532266" y="4052505"/>
            <a:ext cx="7636398" cy="707886"/>
            <a:chOff x="2503027" y="4201603"/>
            <a:chExt cx="7636398" cy="707886"/>
          </a:xfrm>
        </p:grpSpPr>
        <p:sp>
          <p:nvSpPr>
            <p:cNvPr id="27" name="직사각형 26"/>
            <p:cNvSpPr/>
            <p:nvPr/>
          </p:nvSpPr>
          <p:spPr>
            <a:xfrm>
              <a:off x="2616212" y="4201603"/>
              <a:ext cx="752321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아이가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쑥스러워한다면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어머님께서 먼저 적극적으로 어떤 느낌이었는지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이야기를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시작해주세요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손가락으로 그림을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0160000" y="5500431"/>
            <a:ext cx="1030832" cy="701680"/>
            <a:chOff x="10235339" y="5653334"/>
            <a:chExt cx="996540" cy="678338"/>
          </a:xfrm>
        </p:grpSpPr>
        <p:pic>
          <p:nvPicPr>
            <p:cNvPr id="35" name="그림 3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68957" y="5829738"/>
              <a:ext cx="462922" cy="430966"/>
            </a:xfrm>
            <a:prstGeom prst="rect">
              <a:avLst/>
            </a:prstGeom>
          </p:spPr>
        </p:pic>
        <p:pic>
          <p:nvPicPr>
            <p:cNvPr id="36" name="그림 3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35339" y="5653334"/>
              <a:ext cx="715252" cy="678338"/>
            </a:xfrm>
            <a:prstGeom prst="rect">
              <a:avLst/>
            </a:prstGeom>
          </p:spPr>
        </p:pic>
      </p:grpSp>
      <p:pic>
        <p:nvPicPr>
          <p:cNvPr id="37" name="그림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77710">
            <a:off x="1427581" y="2858418"/>
            <a:ext cx="493290" cy="683972"/>
          </a:xfrm>
          <a:prstGeom prst="rect">
            <a:avLst/>
          </a:prstGeom>
        </p:spPr>
      </p:pic>
      <p:grpSp>
        <p:nvGrpSpPr>
          <p:cNvPr id="9" name="그룹 8"/>
          <p:cNvGrpSpPr/>
          <p:nvPr/>
        </p:nvGrpSpPr>
        <p:grpSpPr>
          <a:xfrm>
            <a:off x="1511890" y="4067051"/>
            <a:ext cx="544354" cy="678794"/>
            <a:chOff x="1544797" y="4058162"/>
            <a:chExt cx="607852" cy="757974"/>
          </a:xfrm>
        </p:grpSpPr>
        <p:pic>
          <p:nvPicPr>
            <p:cNvPr id="38" name="그림 37"/>
            <p:cNvPicPr>
              <a:picLocks noChangeAspect="1"/>
            </p:cNvPicPr>
            <p:nvPr/>
          </p:nvPicPr>
          <p:blipFill rotWithShape="1">
            <a:blip r:embed="rId5"/>
            <a:srcRect r="49734"/>
            <a:stretch/>
          </p:blipFill>
          <p:spPr>
            <a:xfrm>
              <a:off x="1544797" y="4058162"/>
              <a:ext cx="562818" cy="757974"/>
            </a:xfrm>
            <a:prstGeom prst="rect">
              <a:avLst/>
            </a:prstGeom>
          </p:spPr>
        </p:pic>
        <p:sp>
          <p:nvSpPr>
            <p:cNvPr id="3" name="직사각형 2"/>
            <p:cNvSpPr/>
            <p:nvPr/>
          </p:nvSpPr>
          <p:spPr>
            <a:xfrm>
              <a:off x="2061286" y="4437149"/>
              <a:ext cx="91363" cy="323242"/>
            </a:xfrm>
            <a:prstGeom prst="rect">
              <a:avLst/>
            </a:prstGeom>
            <a:solidFill>
              <a:srgbClr val="E4F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5631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물감을 자유롭게 손에 묻혀 어떤 느낌인지 감각을 경험해요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4241998" y="4001185"/>
            <a:ext cx="72747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미술 도구 및 재료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예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붓을 이용한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물감 놀이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파스텔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크레파스 등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를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사용하여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그림을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그려보세요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손가락으로 그림을 그려요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32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8181" y="5471160"/>
            <a:ext cx="871368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5585</TotalTime>
  <Words>549</Words>
  <Application>Microsoft Office PowerPoint</Application>
  <PresentationFormat>와이드스크린</PresentationFormat>
  <Paragraphs>99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105</cp:revision>
  <dcterms:created xsi:type="dcterms:W3CDTF">2016-09-08T09:50:17Z</dcterms:created>
  <dcterms:modified xsi:type="dcterms:W3CDTF">2016-10-13T01:20:23Z</dcterms:modified>
</cp:coreProperties>
</file>