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나눔바른고딕" panose="020B0603020101020101" pitchFamily="50" charset="-127"/>
      <p:regular r:id="rId12"/>
      <p:bold r:id="rId13"/>
    </p:embeddedFont>
    <p:embeddedFont>
      <p:font typeface="나눔손글씨 펜" panose="03040600000000000000" pitchFamily="66" charset="-127"/>
      <p:regular r:id="rId14"/>
    </p:embeddedFont>
    <p:embeddedFont>
      <p:font typeface="08서울한강체 M" panose="02020603020101020101" pitchFamily="18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08서울한강체 L" panose="02020603020101020101" pitchFamily="18" charset="-127"/>
      <p:regular r:id="rId1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4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976561" y="3465825"/>
            <a:ext cx="4238879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우리나라 국기를 소개합니다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2386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987572" y="23526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나라의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2" y="2812250"/>
              <a:ext cx="80777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marR="0" lvl="0" indent="-16200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대한민국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필리핀 국기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콜라주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잡지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신문지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가위 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애국가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endPara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987572" y="3698148"/>
            <a:ext cx="10626782" cy="1181100"/>
            <a:chOff x="987572" y="3743786"/>
            <a:chExt cx="10626782" cy="118110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987572" y="3743786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401593" y="3818980"/>
              <a:ext cx="11015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확장놀이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401593" y="4203361"/>
              <a:ext cx="921276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marR="0" lvl="0" indent="-16200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국기를 꾸밀 때 스펀지 찍기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손가락으로 그리기 등 다양한 방법으로 바꾸어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활동해볼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있고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</a:t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대한민국의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국기뿐만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아니라 국화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전통 놀이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의상에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알아보세요</a:t>
              </a:r>
              <a:endPara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r="16181" b="32582"/>
            <a:stretch/>
          </p:blipFill>
          <p:spPr>
            <a:xfrm>
              <a:off x="1421633" y="3963905"/>
              <a:ext cx="740734" cy="740862"/>
            </a:xfrm>
            <a:prstGeom prst="rect">
              <a:avLst/>
            </a:prstGeom>
          </p:spPr>
        </p:pic>
      </p:grpSp>
      <p:grpSp>
        <p:nvGrpSpPr>
          <p:cNvPr id="2" name="그룹 1"/>
          <p:cNvGrpSpPr/>
          <p:nvPr/>
        </p:nvGrpSpPr>
        <p:grpSpPr>
          <a:xfrm>
            <a:off x="987572" y="5043622"/>
            <a:ext cx="11070442" cy="1454590"/>
            <a:chOff x="987572" y="5134896"/>
            <a:chExt cx="11070442" cy="145459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987572" y="5134896"/>
              <a:ext cx="10563224" cy="145459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401593" y="5210090"/>
              <a:ext cx="16177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아빠 함께해요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01593" y="5594471"/>
              <a:ext cx="965642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marR="0" lvl="0" indent="-16200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태극기뿐만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아니라 엄마 나라 국기에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관심을 보일 때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</a:t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아버지가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구체적으로 각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나라의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국기가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가지는 의미와 국기에 그려진 그림들이 상징하는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것들에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아이의 수준에서 쉽게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설명해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주세요</a:t>
              </a:r>
              <a:endPara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4790" y="5497254"/>
              <a:ext cx="605794" cy="729874"/>
            </a:xfrm>
            <a:prstGeom prst="rect">
              <a:avLst/>
            </a:prstGeom>
          </p:spPr>
        </p:pic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55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14316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60" name="타원 59"/>
                <p:cNvSpPr/>
                <p:nvPr/>
              </p:nvSpPr>
              <p:spPr>
                <a:xfrm>
                  <a:off x="3510101" y="2363324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★☆☆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쉽게 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116584"/>
            <a:ext cx="6475246" cy="733534"/>
            <a:chOff x="2776986" y="5154447"/>
            <a:chExt cx="6475246" cy="7335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6341801" cy="7335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대한민국 국기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나라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예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.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필리핀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생활도구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콜라주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재료들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잡지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신문지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털실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크레파스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사인펜 등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806610" y="3788028"/>
            <a:ext cx="6884011" cy="412934"/>
            <a:chOff x="2776987" y="3477367"/>
            <a:chExt cx="6884011" cy="41293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6750566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 생김새에 관심을 가지고 콜라주 기법을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사용하여 국기를 꾸며보아요</a:t>
              </a:r>
              <a:endPara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5759590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3800040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4835" y="2291258"/>
            <a:ext cx="557154" cy="75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98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교실 칠판 위에 걸려있는 그림과 운동장에 펄럭이는 천이 똑같이 생긴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것을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관찰하였어요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선생님께 무슨 그림인지 여쭤봤더니 ‘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태극기’래요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대한민국 국기인데 검정색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빨간색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파란색으로만 그려져 있네요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집에 가서 엄마에게 태극기를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이야기했더니 엄마께서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나라인 필리핀의 국기는 태극기와 다르게 생겼다고 말씀하시면서 필리핀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국기를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보여주셨어요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!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 나라 국기에는 별 모양 같은 것도 있네요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220" y="1983100"/>
            <a:ext cx="3425560" cy="216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9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922683" y="4711273"/>
            <a:ext cx="10346635" cy="996502"/>
            <a:chOff x="922683" y="5023737"/>
            <a:chExt cx="10346635" cy="996502"/>
          </a:xfrm>
        </p:grpSpPr>
        <p:sp>
          <p:nvSpPr>
            <p:cNvPr id="24" name="모서리가 둥근 직사각형 23"/>
            <p:cNvSpPr/>
            <p:nvPr/>
          </p:nvSpPr>
          <p:spPr>
            <a:xfrm>
              <a:off x="922683" y="502373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25" name="그룹 24"/>
            <p:cNvGrpSpPr/>
            <p:nvPr/>
          </p:nvGrpSpPr>
          <p:grpSpPr>
            <a:xfrm>
              <a:off x="2503027" y="5168045"/>
              <a:ext cx="8497211" cy="707886"/>
              <a:chOff x="2503027" y="4201603"/>
              <a:chExt cx="8497211" cy="707886"/>
            </a:xfrm>
          </p:grpSpPr>
          <p:sp>
            <p:nvSpPr>
              <p:cNvPr id="26" name="직사각형 25"/>
              <p:cNvSpPr/>
              <p:nvPr/>
            </p:nvSpPr>
            <p:spPr>
              <a:xfrm>
                <a:off x="2616212" y="4201603"/>
                <a:ext cx="838402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국기와 관련된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미술 활동을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진행할 것이므로 유아들과 ‘</a:t>
                </a: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애국가’를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함께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불러봅니다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/>
                </a:r>
                <a:b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</a:b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만약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어머님 나라의 애국가를 유아와 함께 알고 있다면 그 노래를 불러도 좋습니다</a:t>
                </a:r>
                <a:endPara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27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8119" y="5173857"/>
              <a:ext cx="565705" cy="696262"/>
            </a:xfrm>
            <a:prstGeom prst="rect">
              <a:avLst/>
            </a:prstGeom>
          </p:spPr>
        </p:pic>
      </p:grpSp>
      <p:sp>
        <p:nvSpPr>
          <p:cNvPr id="18" name="모서리가 둥근 직사각형 17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2503027" y="2705440"/>
            <a:ext cx="8402634" cy="1015663"/>
            <a:chOff x="2503027" y="3004468"/>
            <a:chExt cx="8402634" cy="1015663"/>
          </a:xfrm>
        </p:grpSpPr>
        <p:sp>
          <p:nvSpPr>
            <p:cNvPr id="31" name="직사각형 30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어머님들 간 그리고 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간단한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율동과 함께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 Song”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과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자기소개하기” 노래를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서로 정답게 인사를 나누어요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362130" y="4147902"/>
            <a:ext cx="4575765" cy="338554"/>
            <a:chOff x="1097279" y="6043365"/>
            <a:chExt cx="4575765" cy="338554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 (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손뼉 짝짝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OOO ~ </a:t>
              </a:r>
              <a:endParaRPr kumimoji="0" lang="ko-KR" altLang="en-US" sz="16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54" y="2846578"/>
            <a:ext cx="438203" cy="71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0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93" name="그룹 92"/>
          <p:cNvGrpSpPr/>
          <p:nvPr/>
        </p:nvGrpSpPr>
        <p:grpSpPr>
          <a:xfrm>
            <a:off x="1335136" y="2624346"/>
            <a:ext cx="7561058" cy="400110"/>
            <a:chOff x="2673648" y="3554755"/>
            <a:chExt cx="7561058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74478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대한민국 국기인 ‘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태극기’에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대한 경험과 느낌을 이야기를 나누어 보세요</a:t>
              </a: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2" name="그룹 1"/>
          <p:cNvGrpSpPr/>
          <p:nvPr/>
        </p:nvGrpSpPr>
        <p:grpSpPr>
          <a:xfrm>
            <a:off x="6666514" y="6080513"/>
            <a:ext cx="3367869" cy="338554"/>
            <a:chOff x="6514114" y="5928113"/>
            <a:chExt cx="3367869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6514114" y="5939997"/>
              <a:ext cx="325853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6770234" y="5928113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꽃따기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오리가미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일본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314034" y="3240160"/>
            <a:ext cx="4217456" cy="803088"/>
            <a:chOff x="1314034" y="5163565"/>
            <a:chExt cx="4217456" cy="803088"/>
          </a:xfrm>
        </p:grpSpPr>
        <p:sp>
          <p:nvSpPr>
            <p:cNvPr id="33" name="직사각형 32"/>
            <p:cNvSpPr/>
            <p:nvPr/>
          </p:nvSpPr>
          <p:spPr>
            <a:xfrm>
              <a:off x="1314034" y="5515247"/>
              <a:ext cx="4120039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태극기를 본 적이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어디에서 보았나요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1335136" y="5163565"/>
              <a:ext cx="4196354" cy="400110"/>
              <a:chOff x="2673648" y="3554755"/>
              <a:chExt cx="4196354" cy="400110"/>
            </a:xfrm>
          </p:grpSpPr>
          <p:sp>
            <p:nvSpPr>
              <p:cNvPr id="36" name="직사각형 35"/>
              <p:cNvSpPr/>
              <p:nvPr/>
            </p:nvSpPr>
            <p:spPr>
              <a:xfrm>
                <a:off x="2786833" y="3554755"/>
                <a:ext cx="408316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태극기 사진을 보며 모양을 살펴보세요</a:t>
                </a:r>
              </a:p>
            </p:txBody>
          </p:sp>
          <p:sp>
            <p:nvSpPr>
              <p:cNvPr id="3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38" name="직선 연결선 37"/>
          <p:cNvCxnSpPr/>
          <p:nvPr/>
        </p:nvCxnSpPr>
        <p:spPr>
          <a:xfrm>
            <a:off x="1252025" y="305656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그룹 41"/>
          <p:cNvGrpSpPr/>
          <p:nvPr/>
        </p:nvGrpSpPr>
        <p:grpSpPr>
          <a:xfrm>
            <a:off x="1335136" y="4273059"/>
            <a:ext cx="6719481" cy="400110"/>
            <a:chOff x="2673648" y="3554755"/>
            <a:chExt cx="6719481" cy="400110"/>
          </a:xfrm>
        </p:grpSpPr>
        <p:sp>
          <p:nvSpPr>
            <p:cNvPr id="43" name="직사각형 42"/>
            <p:cNvSpPr/>
            <p:nvPr/>
          </p:nvSpPr>
          <p:spPr>
            <a:xfrm>
              <a:off x="2786833" y="3554755"/>
              <a:ext cx="66062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필리핀 국기의 사진을 보며 경험과 느낌을 이야기 나누어 보세요</a:t>
              </a:r>
            </a:p>
          </p:txBody>
        </p:sp>
        <p:sp>
          <p:nvSpPr>
            <p:cNvPr id="4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45" name="직선 연결선 44"/>
          <p:cNvCxnSpPr/>
          <p:nvPr/>
        </p:nvCxnSpPr>
        <p:spPr>
          <a:xfrm>
            <a:off x="1252025" y="408945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그룹 50"/>
          <p:cNvGrpSpPr/>
          <p:nvPr/>
        </p:nvGrpSpPr>
        <p:grpSpPr>
          <a:xfrm>
            <a:off x="1314034" y="4968989"/>
            <a:ext cx="6498895" cy="774875"/>
            <a:chOff x="1314034" y="5163565"/>
            <a:chExt cx="6498895" cy="774875"/>
          </a:xfrm>
        </p:grpSpPr>
        <p:sp>
          <p:nvSpPr>
            <p:cNvPr id="53" name="직사각형 52"/>
            <p:cNvSpPr/>
            <p:nvPr/>
          </p:nvSpPr>
          <p:spPr>
            <a:xfrm>
              <a:off x="1314034" y="5515247"/>
              <a:ext cx="6498895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필리핀 국기는 어떻게 생겼나요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대한민국 국기와 다른 점은 무엇이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</p:txBody>
        </p:sp>
        <p:grpSp>
          <p:nvGrpSpPr>
            <p:cNvPr id="55" name="그룹 54"/>
            <p:cNvGrpSpPr/>
            <p:nvPr/>
          </p:nvGrpSpPr>
          <p:grpSpPr>
            <a:xfrm>
              <a:off x="1335136" y="5163565"/>
              <a:ext cx="3680187" cy="400110"/>
              <a:chOff x="2673648" y="3554755"/>
              <a:chExt cx="3680187" cy="400110"/>
            </a:xfrm>
          </p:grpSpPr>
          <p:sp>
            <p:nvSpPr>
              <p:cNvPr id="56" name="직사각형 55"/>
              <p:cNvSpPr/>
              <p:nvPr/>
            </p:nvSpPr>
            <p:spPr>
              <a:xfrm>
                <a:off x="2786833" y="3554755"/>
                <a:ext cx="35670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필리핀 국기의 모양을 살펴보세요</a:t>
                </a:r>
              </a:p>
            </p:txBody>
          </p:sp>
          <p:sp>
            <p:nvSpPr>
              <p:cNvPr id="60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61" name="직선 연결선 60"/>
          <p:cNvCxnSpPr/>
          <p:nvPr/>
        </p:nvCxnSpPr>
        <p:spPr>
          <a:xfrm>
            <a:off x="1252025" y="478538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831" y="5503119"/>
            <a:ext cx="1004358" cy="9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9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8439503" cy="707886"/>
            <a:chOff x="2673648" y="3554755"/>
            <a:chExt cx="8439503" cy="707886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832631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준비된 콜라주 재료들을 살펴보며 대한민국 국기와 엄마 나라 국기를 흰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도화지에</a:t>
              </a:r>
              <a:endPara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국기를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꾸며보세요</a:t>
              </a: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674714"/>
            <a:ext cx="9263709" cy="1160877"/>
            <a:chOff x="1314034" y="5163565"/>
            <a:chExt cx="9263709" cy="1160877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873036"/>
              <a:ext cx="9028434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 국기에 그려진 그림들에 아이가 관심을 보인다면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그 그림들이 상징하는 것을 아이에게 쉽게 설명해주세요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9242607" cy="707886"/>
              <a:chOff x="2673648" y="3554755"/>
              <a:chExt cx="9242607" cy="707886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912942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놀이를 하는 동안 태극기와 엄마 나라 국기 간에 어떠한 점이 비슷하고 다른지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구체적으로</a:t>
                </a:r>
                <a:endPara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이야기를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나누어 보세요</a:t>
                </a: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50347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221" y="5547832"/>
            <a:ext cx="1157580" cy="7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51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6466835" cy="4231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태극기를 꾸미며 어떠한 점이 재미있었고 어려웠는지 이야기 나누어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보세요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했던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1898" y="5631353"/>
            <a:ext cx="1126227" cy="84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1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8593392" cy="707886"/>
            <a:chOff x="2503027" y="3004468"/>
            <a:chExt cx="8593392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848020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완성된 작품에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 나눌 때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어떠한 콜라주 재료들을 사용했는지 살펴보고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</a:t>
              </a: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꾸민 태극기를 구체적으로 칭찬해주세요</a:t>
              </a: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8" name="모서리가 둥근 직사각형 27"/>
          <p:cNvSpPr/>
          <p:nvPr/>
        </p:nvSpPr>
        <p:spPr>
          <a:xfrm>
            <a:off x="951922" y="5041039"/>
            <a:ext cx="10346635" cy="1242458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2532266" y="5185347"/>
            <a:ext cx="8574156" cy="1015663"/>
            <a:chOff x="2503027" y="4201603"/>
            <a:chExt cx="8574156" cy="1015663"/>
          </a:xfrm>
        </p:grpSpPr>
        <p:sp>
          <p:nvSpPr>
            <p:cNvPr id="33" name="직사각형 32"/>
            <p:cNvSpPr/>
            <p:nvPr/>
          </p:nvSpPr>
          <p:spPr>
            <a:xfrm>
              <a:off x="2616212" y="4201603"/>
              <a:ext cx="846097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 꾸미기 놀이를 마친 후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아이들과 놀이에 대한 느낌이나 소감을 나누어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보세요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예를 들어 “국기에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배워보았는데 어땠나요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국기를 그리는 데 어려운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점은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없었나요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태극기는 언제 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언제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필요할까요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?”) </a:t>
              </a:r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922683" y="3878445"/>
            <a:ext cx="10346635" cy="996502"/>
            <a:chOff x="922683" y="3908197"/>
            <a:chExt cx="10346635" cy="996502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2503027" y="4206393"/>
              <a:ext cx="6203314" cy="400110"/>
              <a:chOff x="2503027" y="4201603"/>
              <a:chExt cx="6203314" cy="400110"/>
            </a:xfrm>
          </p:grpSpPr>
          <p:sp>
            <p:nvSpPr>
              <p:cNvPr id="27" name="직사각형 26"/>
              <p:cNvSpPr/>
              <p:nvPr/>
            </p:nvSpPr>
            <p:spPr>
              <a:xfrm>
                <a:off x="2616212" y="4201603"/>
                <a:ext cx="609012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태극기를 게시해야 하는 날들에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관해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이야기 나누어 보세요</a:t>
                </a:r>
              </a:p>
            </p:txBody>
          </p:sp>
          <p:sp>
            <p:nvSpPr>
              <p:cNvPr id="32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958" y="5231450"/>
            <a:ext cx="575602" cy="861637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15" y="2865972"/>
            <a:ext cx="430880" cy="69626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370" y="3993752"/>
            <a:ext cx="692970" cy="7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1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243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‘태극기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 노래를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배워요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001185"/>
            <a:ext cx="62472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 여러 나라의 국기들을 직접 그림을 그려 만들어 본 후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</a:t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친구들과 함께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국기만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보고 어떤 나라인지 맞추기 게임을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진행해요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우리나라 국기를 소개합니다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967" y="5501654"/>
            <a:ext cx="721954" cy="91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8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5480</TotalTime>
  <Words>504</Words>
  <Application>Microsoft Office PowerPoint</Application>
  <PresentationFormat>와이드스크린</PresentationFormat>
  <Paragraphs>95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나눔바른고딕</vt:lpstr>
      <vt:lpstr>나눔손글씨 펜</vt:lpstr>
      <vt:lpstr>08서울한강체 M</vt:lpstr>
      <vt:lpstr>맑은 고딕</vt:lpstr>
      <vt:lpstr>Arial</vt:lpstr>
      <vt:lpstr>08서울한강체 L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119</cp:revision>
  <dcterms:created xsi:type="dcterms:W3CDTF">2016-09-08T09:50:17Z</dcterms:created>
  <dcterms:modified xsi:type="dcterms:W3CDTF">2016-11-17T07:53:19Z</dcterms:modified>
</cp:coreProperties>
</file>