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4" r:id="rId2"/>
    <p:sldId id="258" r:id="rId3"/>
    <p:sldId id="263" r:id="rId4"/>
    <p:sldId id="259" r:id="rId5"/>
    <p:sldId id="260" r:id="rId6"/>
    <p:sldId id="261" r:id="rId7"/>
  </p:sldIdLst>
  <p:sldSz cx="9144000" cy="6858000" type="screen4x3"/>
  <p:notesSz cx="6858000" cy="9144000"/>
  <p:embeddedFontLst>
    <p:embeddedFont>
      <p:font typeface="서울남산체 B" panose="02020603020101020101" pitchFamily="18" charset="-127"/>
      <p:regular r:id="rId8"/>
    </p:embeddedFont>
    <p:embeddedFont>
      <p:font typeface="맑은 고딕" panose="020B0503020000020004" pitchFamily="50" charset="-127"/>
      <p:regular r:id="rId9"/>
      <p:bold r:id="rId10"/>
    </p:embeddedFont>
    <p:embeddedFont>
      <p:font typeface="서울남산체 M" panose="02020603020101020101" pitchFamily="18" charset="-127"/>
      <p:regular r:id="rId11"/>
    </p:embeddedFont>
    <p:embeddedFont>
      <p:font typeface="서울남산체 EB" panose="02020603020101020101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88" autoAdjust="0"/>
    <p:restoredTop sz="91614" autoAdjust="0"/>
  </p:normalViewPr>
  <p:slideViewPr>
    <p:cSldViewPr>
      <p:cViewPr varScale="1">
        <p:scale>
          <a:sx n="78" d="100"/>
          <a:sy n="78" d="100"/>
        </p:scale>
        <p:origin x="176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4003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그룹 2"/>
          <p:cNvGrpSpPr/>
          <p:nvPr userDrawn="1"/>
        </p:nvGrpSpPr>
        <p:grpSpPr>
          <a:xfrm>
            <a:off x="7353478" y="4278366"/>
            <a:ext cx="1768315" cy="2174970"/>
            <a:chOff x="3942612" y="3010001"/>
            <a:chExt cx="2665192" cy="3278100"/>
          </a:xfrm>
        </p:grpSpPr>
        <p:grpSp>
          <p:nvGrpSpPr>
            <p:cNvPr id="115" name="그룹 114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6" name="그룹 115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7" name="그룹 116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49" name="모서리가 둥근 직사각형 14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0" name="모서리가 둥근 직사각형 14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1" name="모서리가 둥근 직사각형 15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모서리가 둥근 직사각형 15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8" name="자유형 117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양쪽 모서리가 둥근 사각형 118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양쪽 모서리가 둥근 사각형 119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양쪽 모서리가 둥근 사각형 120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양쪽 모서리가 둥근 사각형 121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타원 122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타원 123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모서리가 둥근 직사각형 124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모서리가 둥근 직사각형 125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7" name="그룹 126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29" name="자유형 128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0" name="그룹 129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31" name="자유형 130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6" name="자유형 135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7" name="원호 136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8" name="타원 137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9" name="타원 138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0" name="그룹 139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7" name="직선 연결선 146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직선 연결선 147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4" name="그룹 143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5" name="직선 연결선 144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6" name="직선 연결선 145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28" name="타원 127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9" name="그룹 158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0" name="원호 159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타원 160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타원 161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양쪽 모서리가 둥근 사각형 213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직사각형 214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6" name="그룹 215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51" name="모서리가 둥근 직사각형 250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2" name="모서리가 둥근 직사각형 251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3" name="모서리가 둥근 직사각형 252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모서리가 둥근 직사각형 253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모서리가 둥근 직사각형 254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양쪽 모서리가 둥근 사각형 255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17" name="직사각형 216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8" name="모서리가 둥근 직사각형 217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모서리가 둥근 직사각형 218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모서리가 둥근 직사각형 219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모서리가 둥근 직사각형 220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모서리가 둥근 직사각형 221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양쪽 모서리가 둥근 사각형 222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현 223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자유형 224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자유형 225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현 226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타원 227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타원 228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30" name="직선 연결선 229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직선 연결선 230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직선 연결선 231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직선 연결선 232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직선 연결선 233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직선 연결선 234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6" name="직사각형 235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사다리꼴 236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직사각형 237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타원 238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타원 239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1" name="타원 240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2" name="직사각형 241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3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4" name="이등변 삼각형 243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5" name="이등변 삼각형 244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6" name="원호 245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7" name="원호 246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48" name="그룹 247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4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0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sp>
        <p:nvSpPr>
          <p:cNvPr id="166" name="자유형 165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7" name="그룹 166"/>
          <p:cNvGrpSpPr/>
          <p:nvPr userDrawn="1"/>
        </p:nvGrpSpPr>
        <p:grpSpPr>
          <a:xfrm>
            <a:off x="265544" y="193029"/>
            <a:ext cx="2997046" cy="461665"/>
            <a:chOff x="265544" y="193029"/>
            <a:chExt cx="3659086" cy="461665"/>
          </a:xfrm>
        </p:grpSpPr>
        <p:grpSp>
          <p:nvGrpSpPr>
            <p:cNvPr id="168" name="그룹 167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70" name="오각형 169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타원 170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9" name="TextBox 168"/>
            <p:cNvSpPr txBox="1"/>
            <p:nvPr/>
          </p:nvSpPr>
          <p:spPr>
            <a:xfrm>
              <a:off x="476250" y="193029"/>
              <a:ext cx="27863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거울놀이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097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그룹 3"/>
          <p:cNvGrpSpPr/>
          <p:nvPr userDrawn="1"/>
        </p:nvGrpSpPr>
        <p:grpSpPr>
          <a:xfrm>
            <a:off x="7354937" y="4262208"/>
            <a:ext cx="1732734" cy="2178392"/>
            <a:chOff x="7515109" y="4286258"/>
            <a:chExt cx="1572562" cy="1977024"/>
          </a:xfrm>
        </p:grpSpPr>
        <p:grpSp>
          <p:nvGrpSpPr>
            <p:cNvPr id="73" name="그룹 72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74" name="그룹 7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08" name="모서리가 둥근 직사각형 10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9" name="모서리가 둥근 직사각형 10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모서리가 둥근 직사각형 10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1" name="모서리가 둥근 직사각형 11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" name="모서리가 둥근 직사각형 11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75" name="그룹 7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03" name="모서리가 둥근 직사각형 10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모서리가 둥근 직사각형 10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" name="모서리가 둥근 직사각형 10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" name="모서리가 둥근 직사각형 10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" name="모서리가 둥근 직사각형 10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6" name="자유형 7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양쪽 모서리가 둥근 사각형 7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양쪽 모서리가 둥근 사각형 7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양쪽 모서리가 둥근 사각형 7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양쪽 모서리가 둥근 사각형 7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타원 8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모서리가 둥근 직사각형 8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모서리가 둥근 직사각형 8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5" name="그룹 8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87" name="자유형 8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88" name="그룹 8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89" name="자유형 8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0" name="자유형 8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1" name="원호 9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2" name="타원 9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93" name="타원 9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94" name="그룹 9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01" name="직선 연결선 10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직선 연결선 10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5" name="직선 연결선 9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직선 연결선 9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직선 연결선 9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8" name="그룹 9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99" name="직선 연결선 9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직선 연결선 9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86" name="타원 8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3" name="그룹 112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4" name="그룹 113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61" name="모서리가 둥근 직사각형 160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모서리가 둥근 직사각형 162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모서리가 둥근 직사각형 163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5" name="직사각형 114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양쪽 모서리가 둥근 사각형 115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직사각형 116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8" name="그룹 117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38" name="그룹 137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51" name="자유형 150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자유형 151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자유형 152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4" name="원호 153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5" name="타원 154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6" name="타원 155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57" name="직선 연결선 156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직선 연결선 157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직선 연결선 158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직선 연결선 159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9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0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1" name="이등변 삼각형 140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2" name="이등변 삼각형 141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43" name="직선 연결선 142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5" name="직사각형 144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6" name="직사각형 145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7" name="사다리꼴 146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8" name="사다리꼴 147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9" name="사다리꼴 148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0" name="사다리꼴 149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19" name="그룹 118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6" name="모서리가 둥근 직사각형 135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7" name="모서리가 둥근 직사각형 136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0" name="양쪽 모서리가 둥근 사각형 119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직사각형 120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직사각형 121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양쪽 모서리가 둥근 사각형 122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양쪽 모서리가 둥근 사각형 123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직사각형 124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직사각형 125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원호 126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원호 127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66" name="자유형 165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7" name="그룹 166"/>
          <p:cNvGrpSpPr/>
          <p:nvPr userDrawn="1"/>
        </p:nvGrpSpPr>
        <p:grpSpPr>
          <a:xfrm>
            <a:off x="265544" y="193029"/>
            <a:ext cx="2997046" cy="461665"/>
            <a:chOff x="265544" y="193029"/>
            <a:chExt cx="3659086" cy="461665"/>
          </a:xfrm>
        </p:grpSpPr>
        <p:grpSp>
          <p:nvGrpSpPr>
            <p:cNvPr id="168" name="그룹 167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70" name="오각형 169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타원 170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9" name="TextBox 168"/>
            <p:cNvSpPr txBox="1"/>
            <p:nvPr/>
          </p:nvSpPr>
          <p:spPr>
            <a:xfrm>
              <a:off x="476250" y="193029"/>
              <a:ext cx="27863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거울놀이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1531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139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0612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1825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41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05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850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6993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843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715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521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265544" y="193029"/>
            <a:ext cx="2997046" cy="461665"/>
            <a:chOff x="265544" y="193029"/>
            <a:chExt cx="3659086" cy="461665"/>
          </a:xfrm>
        </p:grpSpPr>
        <p:grpSp>
          <p:nvGrpSpPr>
            <p:cNvPr id="132" name="그룹 131"/>
            <p:cNvGrpSpPr/>
            <p:nvPr/>
          </p:nvGrpSpPr>
          <p:grpSpPr>
            <a:xfrm>
              <a:off x="265544" y="207195"/>
              <a:ext cx="3659086" cy="430980"/>
              <a:chOff x="360794" y="235770"/>
              <a:chExt cx="3659086" cy="430980"/>
            </a:xfrm>
          </p:grpSpPr>
          <p:sp>
            <p:nvSpPr>
              <p:cNvPr id="134" name="오각형 133"/>
              <p:cNvSpPr/>
              <p:nvPr/>
            </p:nvSpPr>
            <p:spPr>
              <a:xfrm flipH="1">
                <a:off x="360794" y="235770"/>
                <a:ext cx="3659086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76250" y="193029"/>
              <a:ext cx="27863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거울놀이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12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 이하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6" name="그룹 15"/>
          <p:cNvGrpSpPr/>
          <p:nvPr userDrawn="1"/>
        </p:nvGrpSpPr>
        <p:grpSpPr>
          <a:xfrm rot="21190137">
            <a:off x="7264282" y="4168469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4" name="그룹 33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68" name="모서리가 둥근 직사각형 67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63" name="모서리가 둥근 직사각형 62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6" name="자유형 35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양쪽 모서리가 둥근 사각형 36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양쪽 모서리가 둥근 사각형 39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모서리가 둥근 직사각형 42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모서리가 둥근 직사각형 43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5" name="그룹 44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47" name="자유형 46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8" name="그룹 47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49" name="자유형 48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자유형 49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원호 50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타원 51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타원 52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54" name="그룹 53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61" name="직선 연결선 60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직선 연결선 61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직선 연결선 54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그룹 57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59" name="직선 연결선 5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직선 연결선 5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6" name="타원 45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그룹 16"/>
          <p:cNvGrpSpPr/>
          <p:nvPr/>
        </p:nvGrpSpPr>
        <p:grpSpPr>
          <a:xfrm rot="21061742">
            <a:off x="-115090" y="5163514"/>
            <a:ext cx="1247224" cy="1650789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2" name="그룹 21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24" name="그룹 23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30" name="직각 삼각형 29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" name="직각 삼각형 30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각 삼각형 31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" name="직각 삼각형 32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" name="타원 24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각 삼각형 25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각 삼각형 26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직각 삼각형 27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직각 삼각형 28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직사각형 22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859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31A5E-0D72-4505-B0C8-DE0136AB4541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A3970-E512-4212-A45A-A7DDD7FA9A3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21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3" r:id="rId8"/>
    <p:sldLayoutId id="2147483660" r:id="rId9"/>
    <p:sldLayoutId id="2147483661" r:id="rId10"/>
    <p:sldLayoutId id="2147483662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&#48512;&#47784;&#51088;&#45376;%20&#45440;&#51060;&#54876;&#46041;_&#50689;&#50500;&#44592;%2003_master(0606).mp4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2004859"/>
            <a:chOff x="1758570" y="980728"/>
            <a:chExt cx="5626861" cy="2004859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698733" y="1969924"/>
              <a:ext cx="3746538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3</a:t>
              </a:r>
              <a:r>
                <a:rPr lang="en-US" altLang="ko-KR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거울놀이</a:t>
              </a:r>
              <a:endParaRPr lang="en-US" altLang="ko-KR" sz="60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701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971600" y="1385290"/>
            <a:ext cx="59939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아이가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볼 수 있는 위치에 거울을 놓아두고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자유롭게 탐색합니다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971600" y="3759423"/>
            <a:ext cx="7184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거울에 비춰진 아이의 모습을 보며 이야기를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나눕니다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1386378" y="4244129"/>
            <a:ext cx="3706624" cy="461665"/>
            <a:chOff x="1386378" y="4440068"/>
            <a:chExt cx="3706624" cy="461665"/>
          </a:xfrm>
        </p:grpSpPr>
        <p:grpSp>
          <p:nvGrpSpPr>
            <p:cNvPr id="134" name="그룹 133"/>
            <p:cNvGrpSpPr/>
            <p:nvPr/>
          </p:nvGrpSpPr>
          <p:grpSpPr>
            <a:xfrm>
              <a:off x="1386378" y="4549391"/>
              <a:ext cx="240611" cy="243018"/>
              <a:chOff x="1385888" y="2641354"/>
              <a:chExt cx="712015" cy="719138"/>
            </a:xfrm>
          </p:grpSpPr>
          <p:sp>
            <p:nvSpPr>
              <p:cNvPr id="136" name="눈물 방울 13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눈물 방울 13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눈물 방울 13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눈물 방울 13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타원 13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1626989" y="4440068"/>
              <a:ext cx="34660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ㅇㅇ의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예쁜 </a:t>
              </a:r>
              <a:r>
                <a:rPr lang="ko-KR" altLang="en-US" sz="24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얼굴이있구나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386378" y="4764673"/>
            <a:ext cx="4899259" cy="461665"/>
            <a:chOff x="1386378" y="4820514"/>
            <a:chExt cx="4899259" cy="461665"/>
          </a:xfrm>
        </p:grpSpPr>
        <p:grpSp>
          <p:nvGrpSpPr>
            <p:cNvPr id="127" name="그룹 126"/>
            <p:cNvGrpSpPr/>
            <p:nvPr/>
          </p:nvGrpSpPr>
          <p:grpSpPr>
            <a:xfrm>
              <a:off x="1386378" y="4929837"/>
              <a:ext cx="240611" cy="243018"/>
              <a:chOff x="1385888" y="2641354"/>
              <a:chExt cx="712015" cy="719138"/>
            </a:xfrm>
          </p:grpSpPr>
          <p:sp>
            <p:nvSpPr>
              <p:cNvPr id="129" name="눈물 방울 12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눈물 방울 12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눈물 방울 13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눈물 방울 13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3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8" name="TextBox 127"/>
            <p:cNvSpPr txBox="1"/>
            <p:nvPr/>
          </p:nvSpPr>
          <p:spPr>
            <a:xfrm>
              <a:off x="1626989" y="4820514"/>
              <a:ext cx="4658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거울 속에 있는 엄마와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인사해볼까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1386378" y="5285217"/>
            <a:ext cx="3943869" cy="461665"/>
            <a:chOff x="1386378" y="5172699"/>
            <a:chExt cx="3943869" cy="461665"/>
          </a:xfrm>
        </p:grpSpPr>
        <p:grpSp>
          <p:nvGrpSpPr>
            <p:cNvPr id="120" name="그룹 119"/>
            <p:cNvGrpSpPr/>
            <p:nvPr/>
          </p:nvGrpSpPr>
          <p:grpSpPr>
            <a:xfrm>
              <a:off x="1386378" y="5282022"/>
              <a:ext cx="240611" cy="243018"/>
              <a:chOff x="1385888" y="2641354"/>
              <a:chExt cx="712015" cy="719138"/>
            </a:xfrm>
          </p:grpSpPr>
          <p:sp>
            <p:nvSpPr>
              <p:cNvPr id="122" name="눈물 방울 12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눈물 방울 12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눈물 방울 12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눈물 방울 12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타원 12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1" name="TextBox 120"/>
            <p:cNvSpPr txBox="1"/>
            <p:nvPr/>
          </p:nvSpPr>
          <p:spPr>
            <a:xfrm>
              <a:off x="1626989" y="5172699"/>
              <a:ext cx="37032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손을 흔들며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안녕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ㅇㅇ야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899592" y="836712"/>
            <a:ext cx="2413916" cy="454920"/>
            <a:chOff x="-5365104" y="242579"/>
            <a:chExt cx="2413916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-5365104" y="242579"/>
              <a:ext cx="2413916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-5207913" y="285373"/>
              <a:ext cx="21194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거울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386378" y="2236855"/>
            <a:ext cx="2629406" cy="461665"/>
            <a:chOff x="1326474" y="2326929"/>
            <a:chExt cx="2629406" cy="461665"/>
          </a:xfrm>
        </p:grpSpPr>
        <p:grpSp>
          <p:nvGrpSpPr>
            <p:cNvPr id="88" name="그룹 87"/>
            <p:cNvGrpSpPr/>
            <p:nvPr/>
          </p:nvGrpSpPr>
          <p:grpSpPr>
            <a:xfrm>
              <a:off x="1326474" y="2436252"/>
              <a:ext cx="240611" cy="243018"/>
              <a:chOff x="1385888" y="2641354"/>
              <a:chExt cx="712015" cy="719138"/>
            </a:xfrm>
          </p:grpSpPr>
          <p:sp>
            <p:nvSpPr>
              <p:cNvPr id="90" name="눈물 방울 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타원 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1567085" y="2326929"/>
              <a:ext cx="23887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거울을 같이 보자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386378" y="2701275"/>
            <a:ext cx="3049393" cy="461665"/>
            <a:chOff x="1326474" y="2707375"/>
            <a:chExt cx="3049393" cy="461665"/>
          </a:xfrm>
        </p:grpSpPr>
        <p:grpSp>
          <p:nvGrpSpPr>
            <p:cNvPr id="81" name="그룹 80"/>
            <p:cNvGrpSpPr/>
            <p:nvPr/>
          </p:nvGrpSpPr>
          <p:grpSpPr>
            <a:xfrm>
              <a:off x="1326474" y="2816698"/>
              <a:ext cx="240611" cy="243018"/>
              <a:chOff x="1385888" y="2641354"/>
              <a:chExt cx="712015" cy="719138"/>
            </a:xfrm>
          </p:grpSpPr>
          <p:sp>
            <p:nvSpPr>
              <p:cNvPr id="83" name="눈물 방울 8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눈물 방울 8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눈물 방울 8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눈물 방울 8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타원 8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1567085" y="2707375"/>
              <a:ext cx="28087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거울 안에 누가 있나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96" name="그룹 95"/>
          <p:cNvGrpSpPr/>
          <p:nvPr/>
        </p:nvGrpSpPr>
        <p:grpSpPr>
          <a:xfrm>
            <a:off x="1386378" y="3165695"/>
            <a:ext cx="4485684" cy="461665"/>
            <a:chOff x="1326474" y="2707375"/>
            <a:chExt cx="4485684" cy="461665"/>
          </a:xfrm>
        </p:grpSpPr>
        <p:grpSp>
          <p:nvGrpSpPr>
            <p:cNvPr id="97" name="그룹 96"/>
            <p:cNvGrpSpPr/>
            <p:nvPr/>
          </p:nvGrpSpPr>
          <p:grpSpPr>
            <a:xfrm>
              <a:off x="1326474" y="2816698"/>
              <a:ext cx="240611" cy="243018"/>
              <a:chOff x="1385888" y="2641354"/>
              <a:chExt cx="712015" cy="719138"/>
            </a:xfrm>
          </p:grpSpPr>
          <p:sp>
            <p:nvSpPr>
              <p:cNvPr id="99" name="눈물 방울 9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눈물 방울 9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눈물 방울 10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눈물 방울 10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타원 10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8" name="TextBox 97"/>
            <p:cNvSpPr txBox="1"/>
            <p:nvPr/>
          </p:nvSpPr>
          <p:spPr>
            <a:xfrm>
              <a:off x="1567085" y="2707375"/>
              <a:ext cx="42450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거울 속에 엄마와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ㅇㅇ가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있구나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04" name="그룹 103"/>
          <p:cNvGrpSpPr/>
          <p:nvPr/>
        </p:nvGrpSpPr>
        <p:grpSpPr>
          <a:xfrm>
            <a:off x="1386378" y="5805762"/>
            <a:ext cx="3285034" cy="461665"/>
            <a:chOff x="1386378" y="5172699"/>
            <a:chExt cx="3285034" cy="461665"/>
          </a:xfrm>
        </p:grpSpPr>
        <p:grpSp>
          <p:nvGrpSpPr>
            <p:cNvPr id="105" name="그룹 104"/>
            <p:cNvGrpSpPr/>
            <p:nvPr/>
          </p:nvGrpSpPr>
          <p:grpSpPr>
            <a:xfrm>
              <a:off x="1386378" y="5282022"/>
              <a:ext cx="240611" cy="243018"/>
              <a:chOff x="1385888" y="2641354"/>
              <a:chExt cx="712015" cy="719138"/>
            </a:xfrm>
          </p:grpSpPr>
          <p:sp>
            <p:nvSpPr>
              <p:cNvPr id="107" name="눈물 방울 10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눈물 방울 10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눈물 방울 10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눈물 방울 10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타원 1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1626989" y="5172699"/>
              <a:ext cx="30444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ㅇㅇ가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웃고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945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88509" y="980728"/>
            <a:ext cx="6022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함께 거울을 보며 표정을 지어봅니다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326474" y="1511935"/>
            <a:ext cx="5582138" cy="461665"/>
            <a:chOff x="1326474" y="1564300"/>
            <a:chExt cx="5582138" cy="461665"/>
          </a:xfrm>
        </p:grpSpPr>
        <p:grpSp>
          <p:nvGrpSpPr>
            <p:cNvPr id="15" name="그룹 14"/>
            <p:cNvGrpSpPr/>
            <p:nvPr/>
          </p:nvGrpSpPr>
          <p:grpSpPr>
            <a:xfrm>
              <a:off x="1326474" y="1673623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567085" y="1564300"/>
              <a:ext cx="53415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재미있는 표정을 짓고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 얼굴이 어때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1326474" y="1959223"/>
            <a:ext cx="4264469" cy="461665"/>
            <a:chOff x="1326474" y="1944746"/>
            <a:chExt cx="4264469" cy="461665"/>
          </a:xfrm>
        </p:grpSpPr>
        <p:grpSp>
          <p:nvGrpSpPr>
            <p:cNvPr id="8" name="그룹 7"/>
            <p:cNvGrpSpPr/>
            <p:nvPr/>
          </p:nvGrpSpPr>
          <p:grpSpPr>
            <a:xfrm>
              <a:off x="1326474" y="2054069"/>
              <a:ext cx="240611" cy="243018"/>
              <a:chOff x="1385888" y="2641354"/>
              <a:chExt cx="712015" cy="719138"/>
            </a:xfrm>
          </p:grpSpPr>
          <p:sp>
            <p:nvSpPr>
              <p:cNvPr id="10" name="눈물 방울 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타원 1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567085" y="1944746"/>
              <a:ext cx="40238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하하하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표정이 재미있다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24" name="그림 2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25" name="그룹 24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26" name="타원형 설명선 25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724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1043608" y="1700808"/>
            <a:ext cx="5686750" cy="461665"/>
            <a:chOff x="1271083" y="1700808"/>
            <a:chExt cx="5686750" cy="461665"/>
          </a:xfrm>
        </p:grpSpPr>
        <p:grpSp>
          <p:nvGrpSpPr>
            <p:cNvPr id="88" name="그룹 87"/>
            <p:cNvGrpSpPr/>
            <p:nvPr/>
          </p:nvGrpSpPr>
          <p:grpSpPr>
            <a:xfrm>
              <a:off x="1271083" y="1754186"/>
              <a:ext cx="351394" cy="354908"/>
              <a:chOff x="1385888" y="2641354"/>
              <a:chExt cx="712015" cy="719138"/>
            </a:xfrm>
          </p:grpSpPr>
          <p:sp>
            <p:nvSpPr>
              <p:cNvPr id="90" name="눈물 방울 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타원 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1657984" y="1700808"/>
              <a:ext cx="52998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거울을 아이의 눈높이에 맞게 배치합니다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2" name="모서리가 둥근 직사각형 1"/>
          <p:cNvSpPr/>
          <p:nvPr/>
        </p:nvSpPr>
        <p:spPr>
          <a:xfrm>
            <a:off x="899592" y="1052736"/>
            <a:ext cx="1383809" cy="454920"/>
          </a:xfrm>
          <a:prstGeom prst="roundRect">
            <a:avLst>
              <a:gd name="adj" fmla="val 50000"/>
            </a:avLst>
          </a:prstGeom>
          <a:solidFill>
            <a:srgbClr val="FFDDDD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78187" y="1095530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1043608" y="2586066"/>
            <a:ext cx="7621574" cy="461665"/>
            <a:chOff x="1271083" y="2867574"/>
            <a:chExt cx="7621574" cy="461665"/>
          </a:xfrm>
        </p:grpSpPr>
        <p:sp>
          <p:nvSpPr>
            <p:cNvPr id="67" name="TextBox 66"/>
            <p:cNvSpPr txBox="1"/>
            <p:nvPr/>
          </p:nvSpPr>
          <p:spPr>
            <a:xfrm>
              <a:off x="1657984" y="2867574"/>
              <a:ext cx="72346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거울을 탕탕 칠 수 있으니 안전사고에 주의합니다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69" name="그룹 68"/>
            <p:cNvGrpSpPr/>
            <p:nvPr/>
          </p:nvGrpSpPr>
          <p:grpSpPr>
            <a:xfrm>
              <a:off x="1271083" y="2920952"/>
              <a:ext cx="351394" cy="354908"/>
              <a:chOff x="1385888" y="2641354"/>
              <a:chExt cx="712015" cy="719138"/>
            </a:xfrm>
          </p:grpSpPr>
          <p:sp>
            <p:nvSpPr>
              <p:cNvPr id="70" name="눈물 방울 6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5" name="그룹 4"/>
          <p:cNvGrpSpPr/>
          <p:nvPr/>
        </p:nvGrpSpPr>
        <p:grpSpPr>
          <a:xfrm>
            <a:off x="1043608" y="3471324"/>
            <a:ext cx="6687024" cy="830997"/>
            <a:chOff x="1271083" y="3757340"/>
            <a:chExt cx="6687024" cy="830997"/>
          </a:xfrm>
        </p:grpSpPr>
        <p:sp>
          <p:nvSpPr>
            <p:cNvPr id="68" name="TextBox 67"/>
            <p:cNvSpPr txBox="1"/>
            <p:nvPr/>
          </p:nvSpPr>
          <p:spPr>
            <a:xfrm>
              <a:off x="1657984" y="3757340"/>
              <a:ext cx="6300123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아이는 거울에 비친 자신의 모습에 관심을 가지며 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자신을 인식하게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75" name="그룹 74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77" name="눈물 방울 7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눈물 방울 9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눈물 방울 11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눈물 방울 14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" name="그룹 3"/>
          <p:cNvGrpSpPr/>
          <p:nvPr/>
        </p:nvGrpSpPr>
        <p:grpSpPr>
          <a:xfrm>
            <a:off x="1043608" y="4725915"/>
            <a:ext cx="6595652" cy="830997"/>
            <a:chOff x="1271083" y="4725915"/>
            <a:chExt cx="6595652" cy="830997"/>
          </a:xfrm>
        </p:grpSpPr>
        <p:sp>
          <p:nvSpPr>
            <p:cNvPr id="114" name="TextBox 113"/>
            <p:cNvSpPr txBox="1"/>
            <p:nvPr/>
          </p:nvSpPr>
          <p:spPr>
            <a:xfrm>
              <a:off x="1657984" y="4725915"/>
              <a:ext cx="6208751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거울에 비친 아이의 예쁜 모습을 엄마의 모국어로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표현해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116" name="그룹 115"/>
            <p:cNvGrpSpPr/>
            <p:nvPr/>
          </p:nvGrpSpPr>
          <p:grpSpPr>
            <a:xfrm>
              <a:off x="1271083" y="4803055"/>
              <a:ext cx="351394" cy="354908"/>
              <a:chOff x="1385888" y="2641354"/>
              <a:chExt cx="712015" cy="719138"/>
            </a:xfrm>
          </p:grpSpPr>
          <p:sp>
            <p:nvSpPr>
              <p:cNvPr id="117" name="눈물 방울 1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눈물 방울 1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눈물 방울 1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눈물 방울 1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타원 1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285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899592" y="1052736"/>
            <a:ext cx="2190070" cy="454920"/>
          </a:xfrm>
          <a:prstGeom prst="roundRect">
            <a:avLst>
              <a:gd name="adj" fmla="val 50000"/>
            </a:avLst>
          </a:prstGeom>
          <a:solidFill>
            <a:srgbClr val="FFDDDD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78187" y="1095530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981729" y="1700808"/>
            <a:ext cx="6441764" cy="830997"/>
            <a:chOff x="1271083" y="1700808"/>
            <a:chExt cx="6441764" cy="830997"/>
          </a:xfrm>
        </p:grpSpPr>
        <p:grpSp>
          <p:nvGrpSpPr>
            <p:cNvPr id="88" name="그룹 87"/>
            <p:cNvGrpSpPr/>
            <p:nvPr/>
          </p:nvGrpSpPr>
          <p:grpSpPr>
            <a:xfrm>
              <a:off x="1271083" y="1754186"/>
              <a:ext cx="351394" cy="354908"/>
              <a:chOff x="1385888" y="2641354"/>
              <a:chExt cx="712015" cy="719138"/>
            </a:xfrm>
          </p:grpSpPr>
          <p:sp>
            <p:nvSpPr>
              <p:cNvPr id="90" name="눈물 방울 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타원 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1657984" y="1700808"/>
              <a:ext cx="605486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거울에 비친 아이와 똑같은 표정을 짓고 사진을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찍어봅니다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981729" y="2807448"/>
            <a:ext cx="7193573" cy="830997"/>
            <a:chOff x="1271083" y="2516673"/>
            <a:chExt cx="7193573" cy="830997"/>
          </a:xfrm>
        </p:grpSpPr>
        <p:grpSp>
          <p:nvGrpSpPr>
            <p:cNvPr id="51" name="그룹 50"/>
            <p:cNvGrpSpPr/>
            <p:nvPr/>
          </p:nvGrpSpPr>
          <p:grpSpPr>
            <a:xfrm>
              <a:off x="1271083" y="2570051"/>
              <a:ext cx="351394" cy="354908"/>
              <a:chOff x="1385888" y="2641354"/>
              <a:chExt cx="712015" cy="719138"/>
            </a:xfrm>
          </p:grpSpPr>
          <p:sp>
            <p:nvSpPr>
              <p:cNvPr id="52" name="눈물 방울 5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눈물 방울 5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눈물 방울 5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눈물 방울 5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타원 5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1657984" y="2516673"/>
              <a:ext cx="68066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거울에 비친 얼굴을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보고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코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입을 찾아 스티커를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붙입니다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981729" y="3914087"/>
            <a:ext cx="7291355" cy="1200329"/>
            <a:chOff x="1271083" y="3148029"/>
            <a:chExt cx="7291355" cy="1200329"/>
          </a:xfrm>
        </p:grpSpPr>
        <p:sp>
          <p:nvSpPr>
            <p:cNvPr id="59" name="TextBox 58"/>
            <p:cNvSpPr txBox="1"/>
            <p:nvPr/>
          </p:nvSpPr>
          <p:spPr>
            <a:xfrm>
              <a:off x="1657984" y="3148029"/>
              <a:ext cx="690445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모국에도 거울을 이용한 거울 놀이가 있습니까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어렸을 때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했던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거울놀이가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있다면 아이와 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해봅니다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60" name="그룹 59"/>
            <p:cNvGrpSpPr/>
            <p:nvPr/>
          </p:nvGrpSpPr>
          <p:grpSpPr>
            <a:xfrm>
              <a:off x="1271083" y="3189775"/>
              <a:ext cx="351394" cy="354908"/>
              <a:chOff x="1385888" y="2641354"/>
              <a:chExt cx="712015" cy="719138"/>
            </a:xfrm>
          </p:grpSpPr>
          <p:sp>
            <p:nvSpPr>
              <p:cNvPr id="61" name="눈물 방울 6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눈물 방울 6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눈물 방울 6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눈물 방울 6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타원 6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6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99591" y="3212976"/>
            <a:ext cx="3769030" cy="454920"/>
            <a:chOff x="899591" y="1052736"/>
            <a:chExt cx="3769030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141416" y="3887340"/>
            <a:ext cx="1080897" cy="369332"/>
            <a:chOff x="1141416" y="1708428"/>
            <a:chExt cx="1080897" cy="369332"/>
          </a:xfrm>
        </p:grpSpPr>
        <p:grpSp>
          <p:nvGrpSpPr>
            <p:cNvPr id="69" name="그룹 68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70" name="눈물 방울 6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눈물 방울 7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눈물 방울 7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1418888" y="1708428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거울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1141416" y="4954314"/>
            <a:ext cx="1080897" cy="369332"/>
            <a:chOff x="1141416" y="1708428"/>
            <a:chExt cx="1080897" cy="369332"/>
          </a:xfrm>
        </p:grpSpPr>
        <p:grpSp>
          <p:nvGrpSpPr>
            <p:cNvPr id="30" name="그룹 29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418888" y="1708428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안녕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1141416" y="4420827"/>
            <a:ext cx="1080897" cy="369332"/>
            <a:chOff x="1141416" y="1708428"/>
            <a:chExt cx="1080897" cy="369332"/>
          </a:xfrm>
        </p:grpSpPr>
        <p:grpSp>
          <p:nvGrpSpPr>
            <p:cNvPr id="38" name="그룹 37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418888" y="1708428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얼굴 </a:t>
              </a:r>
              <a:r>
                <a:rPr lang="en-US" altLang="ko-KR" dirty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B" pitchFamily="18" charset="-127"/>
                  <a:ea typeface="서울남산체 B" pitchFamily="18" charset="-127"/>
                </a:rPr>
                <a:t>: </a:t>
              </a:r>
              <a:endParaRPr lang="ko-KR" altLang="en-US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endParaRP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796085" y="1355284"/>
            <a:ext cx="7376315" cy="1569660"/>
            <a:chOff x="1271083" y="4437112"/>
            <a:chExt cx="7376315" cy="1569660"/>
          </a:xfrm>
        </p:grpSpPr>
        <p:sp>
          <p:nvSpPr>
            <p:cNvPr id="62" name="TextBox 61"/>
            <p:cNvSpPr txBox="1"/>
            <p:nvPr/>
          </p:nvSpPr>
          <p:spPr>
            <a:xfrm>
              <a:off x="1657984" y="4437112"/>
              <a:ext cx="698941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아빠와 아이가 나란히 거울 앞에 앉아 재미있는 표정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</a:t>
              </a: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웃긴 표정을 지어봅니다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서로의 표정을 따라 지어보는 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놀이도 즐겁습니다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서로의 웃는 모습을 보는 것 만으로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아빠와 아이의 사이는 더욱 가까워 질 것입니다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63" name="그룹 62"/>
            <p:cNvGrpSpPr/>
            <p:nvPr/>
          </p:nvGrpSpPr>
          <p:grpSpPr>
            <a:xfrm>
              <a:off x="1271083" y="4514252"/>
              <a:ext cx="351394" cy="354908"/>
              <a:chOff x="1385888" y="2641354"/>
              <a:chExt cx="712015" cy="719138"/>
            </a:xfrm>
          </p:grpSpPr>
          <p:sp>
            <p:nvSpPr>
              <p:cNvPr id="64" name="눈물 방울 6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눈물 방울 6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눈물 방울 6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눈물 방울 6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타원 6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791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228</Words>
  <Application>Microsoft Office PowerPoint</Application>
  <PresentationFormat>화면 슬라이드 쇼(4:3)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서울남산체 B</vt:lpstr>
      <vt:lpstr>맑은 고딕</vt:lpstr>
      <vt:lpstr>Arial</vt:lpstr>
      <vt:lpstr>서울남산체 M</vt:lpstr>
      <vt:lpstr>서울남산체 EB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36</cp:revision>
  <dcterms:created xsi:type="dcterms:W3CDTF">2015-04-18T23:55:21Z</dcterms:created>
  <dcterms:modified xsi:type="dcterms:W3CDTF">2015-06-13T00:03:29Z</dcterms:modified>
</cp:coreProperties>
</file>