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90226" y="3334633"/>
            <a:ext cx="11611547" cy="707886"/>
            <a:chOff x="118490" y="3334633"/>
            <a:chExt cx="11611547" cy="707886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136364" y="3465825"/>
              <a:ext cx="9614472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18490" y="3334633"/>
              <a:ext cx="11611547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친구와 함께 규칙을 지켜 게임할 수 있어요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무궁화 꽃이 피었습니다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1" name="직사각형 30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꽃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피다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병아리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쌀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보리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주먹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 온 가족이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무궁화 꽃 대신 엄마 나라를 대표하는 꽃 이름을 넣어서 해 보세요</a:t>
            </a: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엄마가 어렸을 때 많이 했던 놀이를 알아보고 온 가족이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함께해보세요</a:t>
            </a:r>
            <a:endParaRPr lang="ko-KR" altLang="en-US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01593" y="5594471"/>
            <a:ext cx="9656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아빠는 아이와 팔씨름으로 힘겨루기를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아빠는 팔씨름 놀이를 통해 아이가 신체적으로 얼마나 성장했는지 파악할 수 있어요</a:t>
            </a: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 rotWithShape="1">
          <a:blip r:embed="rId4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8072515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115056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806610" y="5122034"/>
            <a:ext cx="5162386" cy="733534"/>
            <a:chOff x="2776986" y="5154447"/>
            <a:chExt cx="5162386" cy="7335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5028941" cy="7335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선을 표시할 수 있는 테이프 또는 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봄나들이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’ 노래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</a:p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쌀과 보리 자료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 사진 자료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펜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2005" y="268726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9900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2742005" y="2411475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6809946" y="2687260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5761434" y="2682743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6805012" y="2409294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2806891" y="3436566"/>
            <a:ext cx="4062726" cy="1115858"/>
            <a:chOff x="2806610" y="3612418"/>
            <a:chExt cx="4062726" cy="1115858"/>
          </a:xfrm>
        </p:grpSpPr>
        <p:grpSp>
          <p:nvGrpSpPr>
            <p:cNvPr id="9" name="그룹 8"/>
            <p:cNvGrpSpPr/>
            <p:nvPr/>
          </p:nvGrpSpPr>
          <p:grpSpPr>
            <a:xfrm>
              <a:off x="2806610" y="3612418"/>
              <a:ext cx="4062726" cy="402033"/>
              <a:chOff x="2806610" y="3612418"/>
              <a:chExt cx="4062726" cy="402033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40055" y="3612418"/>
                <a:ext cx="3929281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규칙을 지키면서 즐겁게 놀이할 수 있어요</a:t>
                </a:r>
                <a:endPara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71" name="Freeform 58"/>
              <p:cNvSpPr>
                <a:spLocks noEditPoints="1"/>
              </p:cNvSpPr>
              <p:nvPr/>
            </p:nvSpPr>
            <p:spPr bwMode="auto">
              <a:xfrm>
                <a:off x="2806610" y="3763165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4" name="그룹 13"/>
            <p:cNvGrpSpPr/>
            <p:nvPr/>
          </p:nvGrpSpPr>
          <p:grpSpPr>
            <a:xfrm>
              <a:off x="2806610" y="3963880"/>
              <a:ext cx="4062726" cy="412934"/>
              <a:chOff x="2806610" y="3974540"/>
              <a:chExt cx="4062726" cy="412934"/>
            </a:xfrm>
          </p:grpSpPr>
          <p:sp>
            <p:nvSpPr>
              <p:cNvPr id="74" name="Freeform 58"/>
              <p:cNvSpPr>
                <a:spLocks noEditPoints="1"/>
              </p:cNvSpPr>
              <p:nvPr/>
            </p:nvSpPr>
            <p:spPr bwMode="auto">
              <a:xfrm>
                <a:off x="2806610" y="4124237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2940055" y="3974540"/>
                <a:ext cx="3929281" cy="4129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친구와 협동하여 즐겁게 놀이할 수 있어요</a:t>
                </a:r>
                <a:endPara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>
              <a:off x="2806610" y="4326243"/>
              <a:ext cx="2677731" cy="402033"/>
              <a:chOff x="2959010" y="4126940"/>
              <a:chExt cx="2677731" cy="402033"/>
            </a:xfrm>
          </p:grpSpPr>
          <p:sp>
            <p:nvSpPr>
              <p:cNvPr id="70" name="Freeform 58"/>
              <p:cNvSpPr>
                <a:spLocks noEditPoints="1"/>
              </p:cNvSpPr>
              <p:nvPr/>
            </p:nvSpPr>
            <p:spPr bwMode="auto">
              <a:xfrm>
                <a:off x="2959010" y="4276637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3092455" y="4126940"/>
                <a:ext cx="2544286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우리나라에 관심을 가져요</a:t>
                </a:r>
                <a:endPara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1205" y="2347690"/>
            <a:ext cx="835470" cy="58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596356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친구들과 어울려 노는 걸 좋아해요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그래서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엄마와 선생님께 어린이집에서 친구들과 할 수 있는 놀이를 가르쳐달라고 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그래서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선생님께서 알려준 놀이가 바로 ‘무궁화 꽃이 피었습니다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.’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예요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선생님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친구들과 어린이집에서 놀이를 해보니 너무나 재미있었어요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!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역시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친구들과 함께 노는 게 세상에서 제일 좋아요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!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0" y="1973432"/>
            <a:ext cx="3759200" cy="214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3004468"/>
            <a:ext cx="6031793" cy="400110"/>
            <a:chOff x="2503027" y="3004468"/>
            <a:chExt cx="603179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59186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지난 주에 있었던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일에 관해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나누며 서로 인사해요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922682" y="4000970"/>
            <a:ext cx="10346635" cy="1926864"/>
            <a:chOff x="1093304" y="2250808"/>
            <a:chExt cx="10346635" cy="1926864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1093304" y="2250808"/>
              <a:ext cx="10346635" cy="1926864"/>
            </a:xfrm>
            <a:prstGeom prst="roundRect">
              <a:avLst>
                <a:gd name="adj" fmla="val 9301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2776416" y="2564742"/>
              <a:ext cx="40703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‘봄나들이’ 노래를 부르며 율동을 배워 봐요</a:t>
              </a:r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2623307" y="269808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2616212" y="4664254"/>
            <a:ext cx="169469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나리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나리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개나리</a:t>
            </a:r>
            <a:endParaRPr lang="en-US" altLang="ko-KR" sz="160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잎에 따다 물고요</a:t>
            </a:r>
            <a:endParaRPr lang="en-US" altLang="ko-KR" sz="160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병아리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떼 종종종</a:t>
            </a:r>
          </a:p>
          <a:p>
            <a:pPr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봄나들이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갑니다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158" y="4530194"/>
            <a:ext cx="880704" cy="93506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9212" y="5254733"/>
            <a:ext cx="959714" cy="986706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6"/>
          <a:stretch/>
        </p:blipFill>
        <p:spPr>
          <a:xfrm>
            <a:off x="1302033" y="2909684"/>
            <a:ext cx="808954" cy="80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3508666" cy="400110"/>
            <a:chOff x="2673648" y="3554755"/>
            <a:chExt cx="3508666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33954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가위 바위 보로 술래를 정하세요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6547134" y="5928113"/>
            <a:ext cx="3489698" cy="338554"/>
            <a:chOff x="1097280" y="6043365"/>
            <a:chExt cx="3489698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4553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32335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쌀보리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지지잔잔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14034" y="4659472"/>
            <a:ext cx="6836763" cy="774875"/>
            <a:chOff x="1314034" y="5163565"/>
            <a:chExt cx="6836763" cy="774875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515247"/>
              <a:ext cx="2656496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왜 이런 게임이 생긴 걸까요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6815661" cy="400110"/>
              <a:chOff x="2673648" y="3554755"/>
              <a:chExt cx="6815661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67024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놀이 이름이 ‘쌀보리’인 이유를 생각해보고 함께 얘기 나눠보세요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447587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그룹 41"/>
          <p:cNvGrpSpPr/>
          <p:nvPr/>
        </p:nvGrpSpPr>
        <p:grpSpPr>
          <a:xfrm>
            <a:off x="1335136" y="3239097"/>
            <a:ext cx="5985934" cy="1162160"/>
            <a:chOff x="1314034" y="5163565"/>
            <a:chExt cx="5985934" cy="1162160"/>
          </a:xfrm>
        </p:grpSpPr>
        <p:sp>
          <p:nvSpPr>
            <p:cNvPr id="43" name="직사각형 42"/>
            <p:cNvSpPr/>
            <p:nvPr/>
          </p:nvSpPr>
          <p:spPr>
            <a:xfrm>
              <a:off x="1314034" y="5515247"/>
              <a:ext cx="5985934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쌀과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보리에 관해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아는 것이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·‘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쌀’이라고 외칠 땐 주먹을 잡고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보리’라고 외칠 땐 주먹을 잡지 않아요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335136" y="5163565"/>
              <a:ext cx="5459520" cy="400110"/>
              <a:chOff x="2673648" y="3554755"/>
              <a:chExt cx="5459520" cy="400110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2786833" y="3554755"/>
                <a:ext cx="53463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쌀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보리를 알고 ‘쌀보리’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게임에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소개해주세요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7" name="직선 연결선 46"/>
          <p:cNvCxnSpPr/>
          <p:nvPr/>
        </p:nvCxnSpPr>
        <p:spPr>
          <a:xfrm>
            <a:off x="1252025" y="306676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967" y="5623007"/>
            <a:ext cx="836942" cy="9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1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2130074" y="5928113"/>
            <a:ext cx="7482778" cy="338554"/>
            <a:chOff x="1097280" y="6043365"/>
            <a:chExt cx="7482778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74558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72266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 꽃이 피었습니다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티니클링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필리핀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룩송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루비드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룩송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루빗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필리핀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027521" cy="1517760"/>
            <a:chOff x="1314034" y="5163565"/>
            <a:chExt cx="7027521" cy="1517760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870847"/>
              <a:ext cx="4988866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무궁화는 한국의 나라를 대표하는 꽃이에요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나라를 대표하는 꽃이 무엇인지 아는 사람이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006419" cy="707886"/>
              <a:chOff x="2673648" y="3554755"/>
              <a:chExt cx="7006419" cy="707886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689323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무궁화가 어떤 의미의 꽃인지 설명하고 다른 국가를 대표하는 꽃에 </a:t>
                </a:r>
                <a:endPara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대해서도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이야기 나눠보세요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61" name="그룹 60"/>
          <p:cNvGrpSpPr/>
          <p:nvPr/>
        </p:nvGrpSpPr>
        <p:grpSpPr>
          <a:xfrm>
            <a:off x="1335136" y="4364832"/>
            <a:ext cx="6357202" cy="400110"/>
            <a:chOff x="2673648" y="3554755"/>
            <a:chExt cx="635720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62440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‘무궁화 꽃이 피었습니다’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설명을 듣고 해보세요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4" name="직선 연결선 63"/>
          <p:cNvCxnSpPr/>
          <p:nvPr/>
        </p:nvCxnSpPr>
        <p:spPr>
          <a:xfrm>
            <a:off x="1252025" y="41812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861" y="5623870"/>
            <a:ext cx="1648864" cy="91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7292381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오늘 ‘무궁화 꽃이 피었습니다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.’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재미있었나요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이런 비슷한 놀이를 어린 시절에 했던 분이 계시면 얘기해 주세요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어떤 놀이가 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40397" y="5413355"/>
            <a:ext cx="666082" cy="113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8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3014048"/>
            <a:ext cx="8631864" cy="400110"/>
            <a:chOff x="2503027" y="3004468"/>
            <a:chExt cx="8631864" cy="400110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5186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나라를 대표하는 꽃이 무엇이고 어떻게 생겼는지 아이에게 이야기해주세요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46166"/>
          <a:stretch/>
        </p:blipFill>
        <p:spPr>
          <a:xfrm>
            <a:off x="1544851" y="2804246"/>
            <a:ext cx="449194" cy="7887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4251" y="4840711"/>
            <a:ext cx="1310640" cy="117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860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433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규칙을 잘 모르는 경우 엄마와 아이가 한 팀으로 참여하게 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44491"/>
            <a:ext cx="7273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여러 팀으로 나누어 각각 놀이하여 술래도 돌아가면서 해 볼 수 있게 해주세요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함께 규칙을 지켜 게임할 수 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있어요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sz="16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무궁화 꽃이 피었습니다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26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85700" y="5325591"/>
            <a:ext cx="1321372" cy="1127760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4552</TotalTime>
  <Words>554</Words>
  <Application>Microsoft Office PowerPoint</Application>
  <PresentationFormat>와이드스크린</PresentationFormat>
  <Paragraphs>97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99</cp:revision>
  <dcterms:created xsi:type="dcterms:W3CDTF">2016-09-08T09:50:17Z</dcterms:created>
  <dcterms:modified xsi:type="dcterms:W3CDTF">2016-10-13T01:20:54Z</dcterms:modified>
</cp:coreProperties>
</file>