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8" r:id="rId7"/>
    <p:sldId id="302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8BF"/>
    <a:srgbClr val="C3D830"/>
    <a:srgbClr val="4A5DAA"/>
    <a:srgbClr val="DEE9C7"/>
    <a:srgbClr val="88AB43"/>
    <a:srgbClr val="9BAC20"/>
    <a:srgbClr val="8CA2D3"/>
    <a:srgbClr val="C77EB6"/>
    <a:srgbClr val="A3DAD8"/>
    <a:srgbClr val="97D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810000" y="3465825"/>
            <a:ext cx="457200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베트남 전통 모자를 꾸며보아요</a:t>
            </a: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987572" y="2352675"/>
            <a:ext cx="10563224" cy="1181100"/>
            <a:chOff x="987572" y="2352675"/>
            <a:chExt cx="10563224" cy="1181100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987572" y="2352675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401593" y="2427869"/>
              <a:ext cx="2650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말로 해봐요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401593" y="2812250"/>
              <a:ext cx="60375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모자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색종이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물감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 모자 </a:t>
              </a:r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897" y="2553633"/>
              <a:ext cx="684516" cy="779184"/>
            </a:xfrm>
            <a:prstGeom prst="rect">
              <a:avLst/>
            </a:prstGeom>
          </p:spPr>
        </p:pic>
      </p:grpSp>
      <p:grpSp>
        <p:nvGrpSpPr>
          <p:cNvPr id="2" name="그룹 1"/>
          <p:cNvGrpSpPr/>
          <p:nvPr/>
        </p:nvGrpSpPr>
        <p:grpSpPr>
          <a:xfrm>
            <a:off x="987572" y="3601183"/>
            <a:ext cx="10626782" cy="1466304"/>
            <a:chOff x="987572" y="3743786"/>
            <a:chExt cx="10626782" cy="146630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987572" y="3743786"/>
              <a:ext cx="10563224" cy="1466304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401593" y="3818980"/>
              <a:ext cx="11015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확장놀이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401593" y="4203361"/>
              <a:ext cx="921276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베트남 전통 의상에 관심을 가지면 부직포로 전통 문양이 그려진 의상을 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직접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만들어 보고 패션쇼로 놀이를 진행해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보세요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세계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전통의상은 그 나라의 자연환경과 기후 문화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종교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와 밀접한 관계가 있음을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알려주세요</a:t>
              </a:r>
              <a:endPara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 rotWithShape="1">
            <a:blip r:embed="rId3"/>
            <a:srcRect r="16181" b="32582"/>
            <a:stretch/>
          </p:blipFill>
          <p:spPr>
            <a:xfrm>
              <a:off x="1421633" y="3963905"/>
              <a:ext cx="740734" cy="740862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987572" y="5134896"/>
            <a:ext cx="11070442" cy="1181100"/>
            <a:chOff x="987572" y="5134896"/>
            <a:chExt cx="11070442" cy="118110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987572" y="5134896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401593" y="5210090"/>
              <a:ext cx="16177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아빠 함께해요</a:t>
              </a: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01593" y="5594471"/>
              <a:ext cx="96564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아이와 함께 다양한 미술 재료들을 이용하여 베트남 모자를 꾸미고 햇볕이 화창한 날에 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직접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만든 모자를 쓰고 밖으로 나가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놀아보세요</a:t>
              </a:r>
              <a:endPara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4790" y="5360509"/>
              <a:ext cx="605794" cy="729874"/>
            </a:xfrm>
            <a:prstGeom prst="rect">
              <a:avLst/>
            </a:prstGeom>
          </p:spPr>
        </p:pic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베트남 전통 모자를 꾸며보아요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베트남 전통 모자를 꾸며보아요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122034"/>
            <a:ext cx="5569549" cy="722634"/>
            <a:chOff x="2776986" y="5154447"/>
            <a:chExt cx="5569549" cy="722634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5436104" cy="7226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 모자 사진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무늬가 없는 베트남 모자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색종이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풀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500"/>
                </a:lnSpc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사인펜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크레파스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물감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(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털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실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끈 등 다양한 꾸미기 재료 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793479"/>
            <a:ext cx="6576234" cy="402033"/>
            <a:chOff x="2776987" y="3477367"/>
            <a:chExt cx="6576234" cy="402033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6442789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 전통 모자에 관심을 가지고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모자의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특징을 표현해 볼 수 있어요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6" name="그림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7912" y="2342412"/>
            <a:ext cx="417788" cy="560416"/>
          </a:xfrm>
          <a:prstGeom prst="rect">
            <a:avLst/>
          </a:prstGeom>
        </p:spPr>
      </p:pic>
      <p:sp>
        <p:nvSpPr>
          <p:cNvPr id="60" name="타원 59"/>
          <p:cNvSpPr/>
          <p:nvPr/>
        </p:nvSpPr>
        <p:spPr>
          <a:xfrm>
            <a:off x="3790516" y="2687804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3790517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6814132" y="241037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6814133" y="268880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309360"/>
            <a:ext cx="9777413" cy="18641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우연히 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TV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를 보다가 베트남 친구들이 비슷한 모양의 모자를 쓰고 있는 모습이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신기했어요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베트남 모자에 관심이 생긴 전통이는 크고 둥근 모양의 모자에 직접 그림을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그릴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수도 있을 것 같았지요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친구들과 다 함께 모자를 만든 후 햇볕이 쨍쨍 내릴 때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쓰고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나가면 햇볕이 잘 가려질 것 같다며 좋아하네요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! </a:t>
            </a:r>
            <a:endParaRPr lang="en-US" altLang="ko-KR" sz="2000" dirty="0" err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08서울한강체 L" panose="02020603020101020101" pitchFamily="18" charset="-127"/>
              <a:ea typeface="08서울한강체 L" panose="0202060302010102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베트남 전통 모자를 꾸며보아요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2175860"/>
            <a:ext cx="2895600" cy="213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베트남 전통 모자를 꾸며보아요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2503027" y="2705440"/>
            <a:ext cx="8402634" cy="1015663"/>
            <a:chOff x="2503027" y="3004468"/>
            <a:chExt cx="8402634" cy="1015663"/>
          </a:xfrm>
        </p:grpSpPr>
        <p:sp>
          <p:nvSpPr>
            <p:cNvPr id="24" name="직사각형 23"/>
            <p:cNvSpPr/>
            <p:nvPr/>
          </p:nvSpPr>
          <p:spPr>
            <a:xfrm>
              <a:off x="2616212" y="3004468"/>
              <a:ext cx="828944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이중언어코치와 어머님들 간 그리고 아이와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함께할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 있는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간단한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율동과 함께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 Song”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과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자기소개하기” 노래를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부르며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서로 정답게 인사를 나누어요</a:t>
              </a:r>
              <a:endParaRPr lang="en-US" altLang="ko-KR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922683" y="4711273"/>
            <a:ext cx="10346635" cy="1032971"/>
            <a:chOff x="922683" y="4711273"/>
            <a:chExt cx="10346635" cy="1032971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922683" y="4711273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29"/>
            <p:cNvGrpSpPr/>
            <p:nvPr/>
          </p:nvGrpSpPr>
          <p:grpSpPr>
            <a:xfrm>
              <a:off x="2503027" y="4728581"/>
              <a:ext cx="7904100" cy="1015663"/>
              <a:chOff x="2503027" y="4074603"/>
              <a:chExt cx="7904100" cy="1015663"/>
            </a:xfrm>
          </p:grpSpPr>
          <p:sp>
            <p:nvSpPr>
              <p:cNvPr id="31" name="직사각형 30"/>
              <p:cNvSpPr/>
              <p:nvPr/>
            </p:nvSpPr>
            <p:spPr>
              <a:xfrm>
                <a:off x="2616212" y="4074603"/>
                <a:ext cx="7790915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‘모자’를 꾸며보는 예술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·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표현활동을 진행할 것이므로 모자를 이용해 얼굴을 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/>
                </a:r>
                <a:b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</a:b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숨겼다가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다시 보이게 하는 “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peekaboo”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놀이를 진행하며 모자를 </a:t>
                </a:r>
                <a:r>
                  <a:rPr lang="en-US" altLang="ko-KR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/>
                </a:r>
                <a:br>
                  <a:rPr lang="en-US" altLang="ko-KR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</a:b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간단히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탐색하는 시간을 가져요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2" name="Freeform 58"/>
              <p:cNvSpPr>
                <a:spLocks noEditPoints="1"/>
              </p:cNvSpPr>
              <p:nvPr/>
            </p:nvSpPr>
            <p:spPr bwMode="auto">
              <a:xfrm>
                <a:off x="2503027" y="41979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34" name="그룹 33"/>
          <p:cNvGrpSpPr/>
          <p:nvPr/>
        </p:nvGrpSpPr>
        <p:grpSpPr>
          <a:xfrm>
            <a:off x="1362130" y="3768693"/>
            <a:ext cx="7584922" cy="338554"/>
            <a:chOff x="1097279" y="6043365"/>
            <a:chExt cx="7584922" cy="338554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1374980" y="4147902"/>
            <a:ext cx="4575765" cy="338554"/>
            <a:chOff x="1097279" y="6043365"/>
            <a:chExt cx="4575765" cy="338554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 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손뼉 짝짝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OOO ~ </a:t>
              </a:r>
              <a:endPara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55" name="그림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310" y="4859536"/>
            <a:ext cx="435090" cy="713010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982" y="2937246"/>
            <a:ext cx="830932" cy="58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6261022" cy="400110"/>
            <a:chOff x="2673648" y="3554755"/>
            <a:chExt cx="6261022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614783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 모자 사진 자료를 보며 아이와 이야기 나누어 보세요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5101238" y="5928113"/>
            <a:ext cx="4707981" cy="338554"/>
            <a:chOff x="1097279" y="6043365"/>
            <a:chExt cx="4707981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79" y="6055249"/>
              <a:ext cx="4633311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445186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까꿍 놀이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꾹항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부라가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필리핀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베트남 전통 모자를 꾸며보아요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1314034" y="3285332"/>
            <a:ext cx="7749237" cy="1162160"/>
            <a:chOff x="1314034" y="5163565"/>
            <a:chExt cx="7749237" cy="1162160"/>
          </a:xfrm>
        </p:grpSpPr>
        <p:sp>
          <p:nvSpPr>
            <p:cNvPr id="36" name="직사각형 35"/>
            <p:cNvSpPr/>
            <p:nvPr/>
          </p:nvSpPr>
          <p:spPr>
            <a:xfrm>
              <a:off x="1314034" y="5515247"/>
              <a:ext cx="7749237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 전통 모자를 쓰고 있는 사진들을 보며 어떠한 특징을 가졌는지 이야기 나누어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보세요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endPara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전통모자의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이름을 베트남어로는 어떻게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말하는지 알아보세요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7006419" cy="400110"/>
              <a:chOff x="2673648" y="3554755"/>
              <a:chExt cx="7006419" cy="400110"/>
            </a:xfrm>
          </p:grpSpPr>
          <p:sp>
            <p:nvSpPr>
              <p:cNvPr id="38" name="직사각형 37"/>
              <p:cNvSpPr/>
              <p:nvPr/>
            </p:nvSpPr>
            <p:spPr>
              <a:xfrm>
                <a:off x="2786833" y="3554755"/>
                <a:ext cx="689323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모자를 꾸미기 위해 미리 준비한 다양한 만들기 재료를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살펴보세요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1" name="직선 연결선 40"/>
          <p:cNvCxnSpPr/>
          <p:nvPr/>
        </p:nvCxnSpPr>
        <p:spPr>
          <a:xfrm>
            <a:off x="1252025" y="310173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그림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118" y="5707922"/>
            <a:ext cx="1134640" cy="82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6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5687147" cy="400110"/>
            <a:chOff x="2673648" y="3554755"/>
            <a:chExt cx="5687147" cy="400110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557396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 모자를 써보고 느낌이 어떤지 이야기 나누어요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3247232"/>
            <a:ext cx="5937479" cy="1521233"/>
            <a:chOff x="1314034" y="5163565"/>
            <a:chExt cx="5937479" cy="1521233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5492209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 모자를 직접 써보니 어떤 느낌이 드나요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우리가 쓰는 모자의 모양과 어떠한 점이 비슷하고 다른가요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다양한 꾸미기 재료들을 사용할 수 있도록 유도해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주세요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endPara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5916377" cy="400110"/>
              <a:chOff x="2673648" y="3554755"/>
              <a:chExt cx="5916377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580319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베트남 모자 위에 다양한 재료들을 사용하여 꾸며보세요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306363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베트남 전통 모자를 꾸며보아요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954" y="5474566"/>
            <a:ext cx="1696546" cy="118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9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6455613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모자를 꾸미면서 재미있었던 점과 어려웠던 점들을 이야기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나누어요</a:t>
            </a:r>
            <a:endParaRPr lang="en-US" altLang="ko-KR" sz="160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세계 여러 나라마다 가지고 있는 다양한 ‘모자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’ 문화에 관해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이야기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나누어요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160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ts val="2800"/>
              </a:lnSpc>
              <a:defRPr/>
            </a:pPr>
            <a:endParaRPr lang="en-US" altLang="ko-KR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베트남 전통 모자를 꾸며보아요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" t="2150" r="2150" b="2150"/>
          <a:stretch/>
        </p:blipFill>
        <p:spPr>
          <a:xfrm>
            <a:off x="10164839" y="5565379"/>
            <a:ext cx="1217198" cy="85258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848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60160"/>
            <a:ext cx="7141071" cy="707886"/>
            <a:chOff x="2503027" y="3004468"/>
            <a:chExt cx="7141071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702788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 모자 만들기 놀이를 하면서 재미있었던 점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어려웠던 점 등을 </a:t>
              </a: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아이와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자연스럽게 이야기 나누어 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1298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2503027" y="4057295"/>
            <a:ext cx="8481181" cy="707886"/>
            <a:chOff x="2503027" y="4201603"/>
            <a:chExt cx="8481181" cy="707886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836799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베트남뿐만 아니라 ‘러시아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중국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몽골’ 등 세계 여러 나라마다 가지고 있는 </a:t>
              </a: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다양한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‘모자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’ 문화에 관해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 나누어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보세요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베트남 전통 모자를 꾸며보아요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9212" y="5184817"/>
            <a:ext cx="614996" cy="988610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415" y="4056888"/>
            <a:ext cx="486880" cy="772318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3231" y="2857500"/>
            <a:ext cx="392434" cy="76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5085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완성된 베트남 모자를 쓰고 패션쇼 놀이로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진행해요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001185"/>
            <a:ext cx="5990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세계 여러 나라의 전통 문양이 그려져 있는 옷 장식과 특징들을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알아보고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부직포로 의상을 만들어 보세요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베트남 전통 모자를 꾸며보아요</a:t>
            </a:r>
            <a:r>
              <a:rPr lang="en-US" altLang="ko-KR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35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7569" y="5364885"/>
            <a:ext cx="731980" cy="112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5149</TotalTime>
  <Words>498</Words>
  <Application>Microsoft Office PowerPoint</Application>
  <PresentationFormat>와이드스크린</PresentationFormat>
  <Paragraphs>93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102</cp:revision>
  <dcterms:created xsi:type="dcterms:W3CDTF">2016-09-08T09:50:17Z</dcterms:created>
  <dcterms:modified xsi:type="dcterms:W3CDTF">2016-10-13T01:20:06Z</dcterms:modified>
</cp:coreProperties>
</file>