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8" r:id="rId7"/>
    <p:sldId id="302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8BF"/>
    <a:srgbClr val="C3D830"/>
    <a:srgbClr val="4A5DAA"/>
    <a:srgbClr val="DEE9C7"/>
    <a:srgbClr val="88AB43"/>
    <a:srgbClr val="9BAC20"/>
    <a:srgbClr val="8CA2D3"/>
    <a:srgbClr val="C77EB6"/>
    <a:srgbClr val="A3DAD8"/>
    <a:srgbClr val="97D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2975429" y="3465825"/>
            <a:ext cx="6241142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대한민국 국화</a:t>
            </a: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,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페트병으로 무궁화를 그려요</a:t>
            </a: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987572" y="2352675"/>
            <a:ext cx="10563224" cy="1181100"/>
            <a:chOff x="987572" y="2352675"/>
            <a:chExt cx="10563224" cy="1181100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987572" y="2352675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401593" y="2427869"/>
              <a:ext cx="2650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말로 해봐요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401593" y="2812250"/>
              <a:ext cx="60375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국화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무궁화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대한민국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찍기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국화 </a:t>
              </a:r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897" y="2553633"/>
              <a:ext cx="684516" cy="779184"/>
            </a:xfrm>
            <a:prstGeom prst="rect">
              <a:avLst/>
            </a:prstGeom>
          </p:spPr>
        </p:pic>
      </p:grpSp>
      <p:sp>
        <p:nvSpPr>
          <p:cNvPr id="8" name="모서리가 둥근 직사각형 7"/>
          <p:cNvSpPr/>
          <p:nvPr/>
        </p:nvSpPr>
        <p:spPr>
          <a:xfrm>
            <a:off x="987572" y="3656784"/>
            <a:ext cx="10563224" cy="1659904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5" name="직사각형 14"/>
          <p:cNvSpPr/>
          <p:nvPr/>
        </p:nvSpPr>
        <p:spPr>
          <a:xfrm>
            <a:off x="2401593" y="3731978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116359"/>
            <a:ext cx="92127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국화는 어떤 꽃이며 무슨 뜻을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가졌는지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 알아보고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국기나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국가 등 대한민국과 더불어 엄마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나라에 관해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애착을 가질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기회를 가져보세요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아이와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 ‘무궁화 꽃이 피었습니다’ 게임을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해보세요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‘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무궁화’ 대신 다른 꽃 이름을 넣어 진행해도 좋아요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4116305"/>
            <a:ext cx="740734" cy="740862"/>
          </a:xfrm>
          <a:prstGeom prst="rect">
            <a:avLst/>
          </a:prstGeom>
        </p:spPr>
      </p:pic>
      <p:grpSp>
        <p:nvGrpSpPr>
          <p:cNvPr id="3" name="그룹 2"/>
          <p:cNvGrpSpPr/>
          <p:nvPr/>
        </p:nvGrpSpPr>
        <p:grpSpPr>
          <a:xfrm>
            <a:off x="987572" y="5439696"/>
            <a:ext cx="11070442" cy="1181100"/>
            <a:chOff x="987572" y="5134896"/>
            <a:chExt cx="11070442" cy="118110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987572" y="5134896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401593" y="5210090"/>
              <a:ext cx="16177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아빠 함께해요</a:t>
              </a: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01593" y="5594471"/>
              <a:ext cx="96564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무궁화를 그릴 때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아버지도 흥미를 보이며 찍기 표현기법을 활용해 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하늘과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무궁화 주변을 함께 꾸며주세요</a:t>
              </a:r>
              <a:endPara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4790" y="5360509"/>
              <a:ext cx="605794" cy="729874"/>
            </a:xfrm>
            <a:prstGeom prst="rect">
              <a:avLst/>
            </a:prstGeom>
          </p:spPr>
        </p:pic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대한민국 국화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페트병으로 무궁화를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대한민국 국화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페트병으로 무궁화를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122034"/>
            <a:ext cx="6494482" cy="722634"/>
            <a:chOff x="2776986" y="5154447"/>
            <a:chExt cx="6494482" cy="722634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6361037" cy="7226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무궁화 사진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실제 무궁화 꽃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흰 도화지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물감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페트병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풀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크레파스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500"/>
                </a:lnSpc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스타핑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종이깔개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큰 색지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가위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793479"/>
            <a:ext cx="7191788" cy="402033"/>
            <a:chOff x="2776987" y="3477367"/>
            <a:chExt cx="7191788" cy="402033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7058343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우리나라 꽃 무궁화의 생김새에 관심을 가지고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미술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경험할 수 있어요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3790517" y="2692126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3790517" y="2409493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6814133" y="2417183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6814133" y="2685749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2" name="그림 7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25240" y="2366903"/>
            <a:ext cx="523810" cy="546638"/>
          </a:xfrm>
          <a:prstGeom prst="rect">
            <a:avLst/>
          </a:prstGeom>
        </p:spPr>
      </p:pic>
      <p:sp>
        <p:nvSpPr>
          <p:cNvPr id="53" name="직사각형 52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309360"/>
            <a:ext cx="9777413" cy="18641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엄마와 산책을 하다가 봄꽃이 활짝 핀 꽃집을 우연히 지나가게 되었어요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진달래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민들레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개나리 등 정말 예쁜 색깔의 봄꽃들을 볼 수 있었지요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그런데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꽃집 아주머니께서 분홍색 꽃을 보여주시면서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“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이 꽃은 대한민국을 상징하는 무궁화란다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.”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라고 말씀하시네요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무궁화를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처음 본 전통이는 엄마와 집에 돌아와 무궁화를 그려보기로 했답니다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endParaRPr lang="en-US" altLang="ko-KR" sz="2000" dirty="0" err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08서울한강체 L" panose="02020603020101020101" pitchFamily="18" charset="-127"/>
              <a:ea typeface="08서울한강체 L" panose="0202060302010102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대한민국 국화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페트병으로 무궁화를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358" y="1969465"/>
            <a:ext cx="3637282" cy="224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2705437"/>
            <a:ext cx="8784341" cy="1015663"/>
            <a:chOff x="2503027" y="3004468"/>
            <a:chExt cx="8784341" cy="1015663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867115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이중언어코치와 어머님들 간 그리고 아이와 </a:t>
              </a: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함께할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 있는 간단한 율동과 함께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 Song”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과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자기소개하기” </a:t>
              </a: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노래를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부르며 서로 정답게 인사를 나누어요</a:t>
              </a:r>
              <a:endParaRPr lang="en-US" altLang="ko-KR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4682245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4826553"/>
            <a:ext cx="8306454" cy="707886"/>
            <a:chOff x="2503027" y="4201603"/>
            <a:chExt cx="8306454" cy="707886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819326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‘대한민국의 국화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’에 관해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알아보고 이를 꾸며보는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놀이이므로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아이들과 함께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우리나라 꽃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무궁화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)’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노래를 불러보아요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대한민국 국화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페트병으로 무궁화를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1362130" y="3768693"/>
            <a:ext cx="7584922" cy="338554"/>
            <a:chOff x="1097279" y="6043365"/>
            <a:chExt cx="7584922" cy="338554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1374980" y="4147902"/>
            <a:ext cx="4575765" cy="338554"/>
            <a:chOff x="1097279" y="6043365"/>
            <a:chExt cx="4575765" cy="338554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 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손뼉 짝짝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OOO ~ </a:t>
              </a:r>
              <a:endPara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32" name="그림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783" y="4878626"/>
            <a:ext cx="503330" cy="674830"/>
          </a:xfrm>
          <a:prstGeom prst="rect">
            <a:avLst/>
          </a:prstGeom>
        </p:spPr>
      </p:pic>
      <p:pic>
        <p:nvPicPr>
          <p:cNvPr id="34" name="그림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847" y="2806890"/>
            <a:ext cx="393202" cy="81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1314034" y="2624346"/>
            <a:ext cx="7792153" cy="1927631"/>
            <a:chOff x="1314034" y="5163565"/>
            <a:chExt cx="7792153" cy="1927631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921645"/>
              <a:ext cx="5492209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대한민국의 국화는 어떤 모양일까요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나라의 국화는 어떤 꽃일까요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미리 완성된 작품은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무엇으로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만들었을 지 이야기 나누어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보세요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93" name="그룹 92"/>
            <p:cNvGrpSpPr/>
            <p:nvPr/>
          </p:nvGrpSpPr>
          <p:grpSpPr>
            <a:xfrm>
              <a:off x="1335136" y="5163565"/>
              <a:ext cx="7771051" cy="707886"/>
              <a:chOff x="2673648" y="3554755"/>
              <a:chExt cx="7771051" cy="707886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2786833" y="3554755"/>
                <a:ext cx="765786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대한민국의 국화인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무궁화에 관해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알아보고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미리 완성된 작품을 보여주며 </a:t>
                </a:r>
                <a:r>
                  <a:rPr lang="en-US" altLang="ko-KR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/>
                </a:r>
                <a:br>
                  <a:rPr lang="en-US" altLang="ko-KR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</a:b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오늘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놀이할 미술도구에 영아들이 관심을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두고록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유도해 주세요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6514114" y="5928113"/>
            <a:ext cx="3246041" cy="338554"/>
            <a:chOff x="1097280" y="6043365"/>
            <a:chExt cx="3246041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3246041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29899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무궁화 꽃이 피었습니다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대한민국 국화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페트병으로 무궁화를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29863" y="5442894"/>
            <a:ext cx="1292862" cy="97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6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8840254" cy="707886"/>
            <a:chOff x="2673648" y="3554755"/>
            <a:chExt cx="8840254" cy="707886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872706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흰 도화지 위에 페트병 밑 부분에 분홍색 </a:t>
              </a:r>
              <a:r>
                <a:rPr lang="en-US" altLang="ko-KR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혹은 영아가 원하는 다른 색도 가능</a:t>
              </a:r>
              <a:r>
                <a: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물감을 </a:t>
              </a:r>
              <a:r>
                <a: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바른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후 찍은 다음</a:t>
              </a:r>
              <a:r>
                <a:rPr lang="en-US" altLang="ko-KR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찍혀 나온 모양을 중심으로 꽃잎을 크레파스로 표현해요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64" name="직선 연결선 63"/>
          <p:cNvCxnSpPr/>
          <p:nvPr/>
        </p:nvCxnSpPr>
        <p:spPr>
          <a:xfrm>
            <a:off x="1252025" y="337569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대한민국 국화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페트병으로 무궁화를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1335136" y="3532778"/>
            <a:ext cx="8222123" cy="803088"/>
            <a:chOff x="1314034" y="5163565"/>
            <a:chExt cx="8222123" cy="803088"/>
          </a:xfrm>
        </p:grpSpPr>
        <p:sp>
          <p:nvSpPr>
            <p:cNvPr id="58" name="직사각형 57"/>
            <p:cNvSpPr/>
            <p:nvPr/>
          </p:nvSpPr>
          <p:spPr>
            <a:xfrm>
              <a:off x="1314034" y="5515247"/>
              <a:ext cx="8222123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아이들이 만든 작품들을 큰 색지에 같이 붙여 여러 개의 무궁화가 핀 것처럼 표현해 볼 수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있어요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335136" y="5163565"/>
              <a:ext cx="7235648" cy="400110"/>
              <a:chOff x="2673648" y="3554755"/>
              <a:chExt cx="7235648" cy="400110"/>
            </a:xfrm>
          </p:grpSpPr>
          <p:sp>
            <p:nvSpPr>
              <p:cNvPr id="67" name="직사각형 66"/>
              <p:cNvSpPr/>
              <p:nvPr/>
            </p:nvSpPr>
            <p:spPr>
              <a:xfrm>
                <a:off x="2786833" y="3554755"/>
                <a:ext cx="71224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손으로 뭉친 스타핑을 풀로 붙여 고정한 후 크레파스로 잎을 표현해요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pic>
        <p:nvPicPr>
          <p:cNvPr id="69" name="그림 6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516" y="5267288"/>
            <a:ext cx="1207844" cy="95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9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있다면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5445722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재활용품을 미술 도구로 사용한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점에 관해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이야기 나누어 보세요</a:t>
            </a:r>
            <a:endParaRPr lang="en-US" altLang="ko-KR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대한민국 국화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페트병으로 무궁화를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32568" y="5466814"/>
            <a:ext cx="723112" cy="109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8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60160"/>
            <a:ext cx="7865628" cy="707886"/>
            <a:chOff x="2503027" y="3004468"/>
            <a:chExt cx="7865628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775244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미술도구로 그린 무궁화가 아니라 재활용품인 페트병을 이용해 미술놀이를 </a:t>
              </a: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느낌을 아이들과 나누어 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1298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2503027" y="4057295"/>
            <a:ext cx="7293356" cy="707886"/>
            <a:chOff x="2503027" y="4201603"/>
            <a:chExt cx="7293356" cy="707886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718017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페트병을 이용한 다른 미술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놀이는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어떠한 것들이 있을지 아이와 함께 </a:t>
              </a: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아이디어를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공유해보세요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대한민국 국화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페트병으로 무궁화를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7215" y="5281499"/>
            <a:ext cx="765994" cy="1018398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566" y="2860160"/>
            <a:ext cx="442674" cy="742626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054" y="4214786"/>
            <a:ext cx="913698" cy="45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6657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무궁화 노래를 들으며 커다란 전지에 손바닥으로 무궁화를 그려보세요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139684"/>
            <a:ext cx="6862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국화는 무엇인지 알아보고 재활용품을 이용하여 꾸며보세요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대한민국 국화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페트병으로 무궁화를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0931" y="5544602"/>
            <a:ext cx="1098618" cy="96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5165</TotalTime>
  <Words>462</Words>
  <Application>Microsoft Office PowerPoint</Application>
  <PresentationFormat>와이드스크린</PresentationFormat>
  <Paragraphs>90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104</cp:revision>
  <dcterms:created xsi:type="dcterms:W3CDTF">2016-09-08T09:50:17Z</dcterms:created>
  <dcterms:modified xsi:type="dcterms:W3CDTF">2016-10-13T01:20:18Z</dcterms:modified>
</cp:coreProperties>
</file>