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4" r:id="rId2"/>
    <p:sldId id="258" r:id="rId3"/>
    <p:sldId id="263" r:id="rId4"/>
    <p:sldId id="259" r:id="rId5"/>
    <p:sldId id="260" r:id="rId6"/>
    <p:sldId id="261" r:id="rId7"/>
  </p:sldIdLst>
  <p:sldSz cx="9144000" cy="6858000" type="screen4x3"/>
  <p:notesSz cx="6858000" cy="9144000"/>
  <p:embeddedFontLst>
    <p:embeddedFont>
      <p:font typeface="서울남산체 M" panose="02020603020101020101" pitchFamily="18" charset="-127"/>
      <p:regular r:id="rId8"/>
    </p:embeddedFont>
    <p:embeddedFont>
      <p:font typeface="서울남산체 EB" panose="02020603020101020101" pitchFamily="18" charset="-127"/>
      <p:regular r:id="rId9"/>
    </p:embeddedFont>
    <p:embeddedFont>
      <p:font typeface="맑은 고딕" panose="020B0503020000020004" pitchFamily="50" charset="-127"/>
      <p:regular r:id="rId10"/>
      <p:bold r:id="rId1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8" autoAdjust="0"/>
    <p:restoredTop sz="91614" autoAdjust="0"/>
  </p:normalViewPr>
  <p:slideViewPr>
    <p:cSldViewPr>
      <p:cViewPr>
        <p:scale>
          <a:sx n="75" d="100"/>
          <a:sy n="75" d="100"/>
        </p:scale>
        <p:origin x="1080" y="1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003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그룹 2"/>
          <p:cNvGrpSpPr/>
          <p:nvPr userDrawn="1"/>
        </p:nvGrpSpPr>
        <p:grpSpPr>
          <a:xfrm>
            <a:off x="7353478" y="4278366"/>
            <a:ext cx="1768315" cy="2174970"/>
            <a:chOff x="3942612" y="3010001"/>
            <a:chExt cx="2665192" cy="3278100"/>
          </a:xfrm>
        </p:grpSpPr>
        <p:grpSp>
          <p:nvGrpSpPr>
            <p:cNvPr id="115" name="그룹 114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6" name="그룹 115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7" name="그룹 116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49" name="모서리가 둥근 직사각형 14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모서리가 둥근 직사각형 14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모서리가 둥근 직사각형 15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모서리가 둥근 직사각형 15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8" name="자유형 117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양쪽 모서리가 둥근 사각형 118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양쪽 모서리가 둥근 사각형 119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양쪽 모서리가 둥근 사각형 120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양쪽 모서리가 둥근 사각형 121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타원 122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타원 123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7" name="그룹 126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29" name="자유형 128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0" name="그룹 129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31" name="자유형 130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6" name="자유형 135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7" name="원호 136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8" name="타원 137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9" name="타원 138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0" name="그룹 139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7" name="직선 연결선 146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직선 연결선 147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4" name="그룹 143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5" name="직선 연결선 144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직선 연결선 145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28" name="타원 127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9" name="그룹 158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원호 159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타원 161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양쪽 모서리가 둥근 사각형 213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직사각형 214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6" name="그룹 215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51" name="모서리가 둥근 직사각형 250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2" name="모서리가 둥근 직사각형 251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3" name="모서리가 둥근 직사각형 252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모서리가 둥근 직사각형 253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모서리가 둥근 직사각형 254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양쪽 모서리가 둥근 사각형 255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17" name="직사각형 216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양쪽 모서리가 둥근 사각형 222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현 223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자유형 224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자유형 225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현 226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타원 227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타원 228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30" name="직선 연결선 229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직선 연결선 230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직선 연결선 231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직선 연결선 232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직선 연결선 233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직선 연결선 234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6" name="직사각형 235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사다리꼴 236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직사각형 237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타원 238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타원 239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타원 240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직사각형 241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이등변 삼각형 243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이등변 삼각형 244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원호 245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원호 246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48" name="그룹 247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4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0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sp>
        <p:nvSpPr>
          <p:cNvPr id="166" name="자유형 165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7" name="그룹 166"/>
          <p:cNvGrpSpPr/>
          <p:nvPr userDrawn="1"/>
        </p:nvGrpSpPr>
        <p:grpSpPr>
          <a:xfrm>
            <a:off x="265544" y="193029"/>
            <a:ext cx="3659086" cy="461665"/>
            <a:chOff x="265544" y="193029"/>
            <a:chExt cx="3659086" cy="461665"/>
          </a:xfrm>
        </p:grpSpPr>
        <p:grpSp>
          <p:nvGrpSpPr>
            <p:cNvPr id="168" name="그룹 167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70" name="오각형 169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타원 170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9" name="TextBox 168"/>
            <p:cNvSpPr txBox="1"/>
            <p:nvPr/>
          </p:nvSpPr>
          <p:spPr>
            <a:xfrm>
              <a:off x="476250" y="193029"/>
              <a:ext cx="31806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코코코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097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그룹 3"/>
          <p:cNvGrpSpPr/>
          <p:nvPr userDrawn="1"/>
        </p:nvGrpSpPr>
        <p:grpSpPr>
          <a:xfrm>
            <a:off x="7354937" y="4262208"/>
            <a:ext cx="1732734" cy="2178392"/>
            <a:chOff x="7515109" y="4286258"/>
            <a:chExt cx="1572562" cy="1977024"/>
          </a:xfrm>
        </p:grpSpPr>
        <p:grpSp>
          <p:nvGrpSpPr>
            <p:cNvPr id="73" name="그룹 72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4" name="그룹 7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08" name="모서리가 둥근 직사각형 10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" name="모서리가 둥근 직사각형 10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모서리가 둥근 직사각형 10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1" name="모서리가 둥근 직사각형 11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" name="모서리가 둥근 직사각형 11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5" name="그룹 7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03" name="모서리가 둥근 직사각형 10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모서리가 둥근 직사각형 10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모서리가 둥근 직사각형 10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모서리가 둥근 직사각형 10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" name="모서리가 둥근 직사각형 10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6" name="자유형 7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양쪽 모서리가 둥근 사각형 7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양쪽 모서리가 둥근 사각형 7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양쪽 모서리가 둥근 사각형 7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양쪽 모서리가 둥근 사각형 7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타원 8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5" name="그룹 8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87" name="자유형 8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8" name="그룹 8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89" name="자유형 8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" name="자유형 8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원호 9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타원 9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타원 9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94" name="그룹 9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01" name="직선 연결선 10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직선 연결선 10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5" name="직선 연결선 9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직선 연결선 9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직선 연결선 9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8" name="그룹 9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99" name="직선 연결선 9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직선 연결선 9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86" name="타원 8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3" name="그룹 112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4" name="그룹 113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61" name="모서리가 둥근 직사각형 160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모서리가 둥근 직사각형 163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5" name="직사각형 114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양쪽 모서리가 둥근 사각형 115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8" name="그룹 117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38" name="그룹 137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51" name="자유형 150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자유형 151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자유형 152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원호 153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5" name="타원 154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6" name="타원 155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57" name="직선 연결선 156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직선 연결선 157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직선 연결선 158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직선 연결선 159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9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1" name="이등변 삼각형 140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2" name="이등변 삼각형 141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43" name="직선 연결선 142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직사각형 144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6" name="직사각형 145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7" name="사다리꼴 146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8" name="사다리꼴 147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9" name="사다리꼴 148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사다리꼴 149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9" name="그룹 118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" name="모서리가 둥근 직사각형 135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" name="모서리가 둥근 직사각형 136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0" name="양쪽 모서리가 둥근 사각형 119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직사각형 120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직사각형 121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양쪽 모서리가 둥근 사각형 122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양쪽 모서리가 둥근 사각형 123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직사각형 125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원호 126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원호 127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66" name="자유형 165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7" name="그룹 166"/>
          <p:cNvGrpSpPr/>
          <p:nvPr userDrawn="1"/>
        </p:nvGrpSpPr>
        <p:grpSpPr>
          <a:xfrm>
            <a:off x="265544" y="193029"/>
            <a:ext cx="3659086" cy="461665"/>
            <a:chOff x="265544" y="193029"/>
            <a:chExt cx="3659086" cy="461665"/>
          </a:xfrm>
        </p:grpSpPr>
        <p:grpSp>
          <p:nvGrpSpPr>
            <p:cNvPr id="168" name="그룹 167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70" name="오각형 169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타원 170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9" name="TextBox 168"/>
            <p:cNvSpPr txBox="1"/>
            <p:nvPr/>
          </p:nvSpPr>
          <p:spPr>
            <a:xfrm>
              <a:off x="476250" y="193029"/>
              <a:ext cx="31806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코코코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1531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139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0612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1825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4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05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850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699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43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71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521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3659086" cy="461665"/>
            <a:chOff x="265544" y="193029"/>
            <a:chExt cx="3659086" cy="461665"/>
          </a:xfrm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31806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코코코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6" name="그룹 15"/>
          <p:cNvGrpSpPr/>
          <p:nvPr userDrawn="1"/>
        </p:nvGrpSpPr>
        <p:grpSpPr>
          <a:xfrm rot="21190137">
            <a:off x="7264282" y="4168469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4" name="그룹 33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63" name="모서리가 둥근 직사각형 62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자유형 35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양쪽 모서리가 둥근 사각형 36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양쪽 모서리가 둥근 사각형 39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모서리가 둥근 직사각형 43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47" name="자유형 46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8" name="그룹 47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49" name="자유형 48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자유형 49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원호 50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51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4" name="그룹 53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61" name="직선 연결선 60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직선 연결선 61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직선 연결선 54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그룹 57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59" name="직선 연결선 5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직선 연결선 5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6" name="타원 45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85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31A5E-0D72-4505-B0C8-DE0136AB4541}" type="datetimeFigureOut">
              <a:rPr lang="ko-KR" altLang="en-US" smtClean="0"/>
              <a:t>2015-06-12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21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3" r:id="rId8"/>
    <p:sldLayoutId id="2147483660" r:id="rId9"/>
    <p:sldLayoutId id="2147483661" r:id="rId10"/>
    <p:sldLayoutId id="2147483662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48512;&#47784;&#51088;&#45376;%20&#45440;&#51060;&#54876;&#46041;_&#50689;&#50500;&#44592;%2002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2004859"/>
            <a:chOff x="1758570" y="980728"/>
            <a:chExt cx="5626861" cy="2004859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206612" y="1969924"/>
              <a:ext cx="473078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2</a:t>
              </a:r>
              <a:r>
                <a:rPr lang="en-US" altLang="ko-KR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6000" dirty="0" err="1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코코코</a:t>
              </a:r>
              <a:r>
                <a:rPr lang="ko-KR" altLang="en-US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 놀이</a:t>
              </a:r>
              <a:endParaRPr lang="en-US" altLang="ko-KR" sz="60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01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651747" y="1052736"/>
            <a:ext cx="3196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마주앉습니다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9" name="그룹 48"/>
          <p:cNvGrpSpPr/>
          <p:nvPr/>
        </p:nvGrpSpPr>
        <p:grpSpPr>
          <a:xfrm>
            <a:off x="1006755" y="1556792"/>
            <a:ext cx="3216106" cy="461665"/>
            <a:chOff x="1326474" y="1632774"/>
            <a:chExt cx="3216106" cy="461665"/>
          </a:xfrm>
        </p:grpSpPr>
        <p:grpSp>
          <p:nvGrpSpPr>
            <p:cNvPr id="98" name="그룹 97"/>
            <p:cNvGrpSpPr/>
            <p:nvPr/>
          </p:nvGrpSpPr>
          <p:grpSpPr>
            <a:xfrm>
              <a:off x="1326474" y="1742097"/>
              <a:ext cx="240611" cy="243018"/>
              <a:chOff x="1385888" y="2641354"/>
              <a:chExt cx="712015" cy="719138"/>
            </a:xfrm>
          </p:grpSpPr>
          <p:sp>
            <p:nvSpPr>
              <p:cNvPr id="100" name="눈물 방울 9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눈물 방울 10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눈물 방울 10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타원 10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1567085" y="1632774"/>
              <a:ext cx="29754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ㅇㅇ눈은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어디 있을까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1006755" y="2060848"/>
            <a:ext cx="4644381" cy="461665"/>
            <a:chOff x="1326474" y="2013220"/>
            <a:chExt cx="4644381" cy="461665"/>
          </a:xfrm>
        </p:grpSpPr>
        <p:grpSp>
          <p:nvGrpSpPr>
            <p:cNvPr id="76" name="그룹 75"/>
            <p:cNvGrpSpPr/>
            <p:nvPr/>
          </p:nvGrpSpPr>
          <p:grpSpPr>
            <a:xfrm>
              <a:off x="1326474" y="2122543"/>
              <a:ext cx="240611" cy="243018"/>
              <a:chOff x="1385888" y="2641354"/>
              <a:chExt cx="712015" cy="719138"/>
            </a:xfrm>
          </p:grpSpPr>
          <p:sp>
            <p:nvSpPr>
              <p:cNvPr id="79" name="눈물 방울 7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눈물 방울 7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눈물 방울 9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눈물 방울 9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타원 9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1567085" y="2013220"/>
              <a:ext cx="44037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엄마랑 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입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코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를 찾아볼까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51747" y="2873003"/>
            <a:ext cx="4402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코코코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놀이를 해봅니다</a:t>
            </a:r>
          </a:p>
        </p:txBody>
      </p:sp>
      <p:grpSp>
        <p:nvGrpSpPr>
          <p:cNvPr id="52" name="그룹 51"/>
          <p:cNvGrpSpPr/>
          <p:nvPr/>
        </p:nvGrpSpPr>
        <p:grpSpPr>
          <a:xfrm>
            <a:off x="1006755" y="3326731"/>
            <a:ext cx="6933469" cy="1323439"/>
            <a:chOff x="1325221" y="3369864"/>
            <a:chExt cx="6933469" cy="1323439"/>
          </a:xfrm>
        </p:grpSpPr>
        <p:grpSp>
          <p:nvGrpSpPr>
            <p:cNvPr id="69" name="그룹 68"/>
            <p:cNvGrpSpPr/>
            <p:nvPr/>
          </p:nvGrpSpPr>
          <p:grpSpPr>
            <a:xfrm>
              <a:off x="1325221" y="3474014"/>
              <a:ext cx="240611" cy="243018"/>
              <a:chOff x="1385893" y="2641354"/>
              <a:chExt cx="712017" cy="719138"/>
            </a:xfrm>
          </p:grpSpPr>
          <p:sp>
            <p:nvSpPr>
              <p:cNvPr id="71" name="눈물 방울 70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눈물 방울 73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타원 74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1565832" y="3369864"/>
              <a:ext cx="669285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손가락으로 코를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톡톡치면서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코코코코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입을 짚으면서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입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</a:t>
              </a:r>
            </a:p>
            <a:p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 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*</a:t>
              </a:r>
              <a:r>
                <a:rPr lang="ko-KR" altLang="en-US" sz="16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이런식으로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16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코코코코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귀를 짚으면서 놀이합니다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  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눈을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짚을 때는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짚도록 합니다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   문장을 알아두세요</a:t>
              </a: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1006755" y="4622326"/>
            <a:ext cx="4854375" cy="461665"/>
            <a:chOff x="1325221" y="5453079"/>
            <a:chExt cx="4854375" cy="461665"/>
          </a:xfrm>
        </p:grpSpPr>
        <p:grpSp>
          <p:nvGrpSpPr>
            <p:cNvPr id="62" name="그룹 61"/>
            <p:cNvGrpSpPr/>
            <p:nvPr/>
          </p:nvGrpSpPr>
          <p:grpSpPr>
            <a:xfrm>
              <a:off x="1325221" y="5562402"/>
              <a:ext cx="240611" cy="243018"/>
              <a:chOff x="1385893" y="2641354"/>
              <a:chExt cx="712017" cy="719138"/>
            </a:xfrm>
          </p:grpSpPr>
          <p:sp>
            <p:nvSpPr>
              <p:cNvPr id="64" name="눈물 방울 63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눈물 방울 64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눈물 방울 65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눈물 방울 66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타원 67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1565832" y="5453079"/>
              <a:ext cx="46137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손을 가리키며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ㅇㅇ손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여기있네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1006755" y="5157192"/>
            <a:ext cx="4607512" cy="461665"/>
            <a:chOff x="1325221" y="5805264"/>
            <a:chExt cx="4607512" cy="461665"/>
          </a:xfrm>
        </p:grpSpPr>
        <p:grpSp>
          <p:nvGrpSpPr>
            <p:cNvPr id="55" name="그룹 54"/>
            <p:cNvGrpSpPr/>
            <p:nvPr/>
          </p:nvGrpSpPr>
          <p:grpSpPr>
            <a:xfrm>
              <a:off x="1325221" y="5914587"/>
              <a:ext cx="240611" cy="243018"/>
              <a:chOff x="1385893" y="2641354"/>
              <a:chExt cx="712017" cy="719138"/>
            </a:xfrm>
          </p:grpSpPr>
          <p:sp>
            <p:nvSpPr>
              <p:cNvPr id="57" name="눈물 방울 56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눈물 방울 57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눈물 방울 58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눈물 방울 59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타원 60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1565832" y="5805264"/>
              <a:ext cx="43669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귀를 가리키며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ㅇㅇ귀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예쁘다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945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899592" y="980728"/>
            <a:ext cx="6574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코코코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놀이를 하며 간지럼을 태워봅시다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1137557" y="1484784"/>
            <a:ext cx="2092400" cy="461665"/>
            <a:chOff x="1326474" y="2099884"/>
            <a:chExt cx="2092400" cy="461665"/>
          </a:xfrm>
        </p:grpSpPr>
        <p:grpSp>
          <p:nvGrpSpPr>
            <p:cNvPr id="26" name="그룹 25"/>
            <p:cNvGrpSpPr/>
            <p:nvPr/>
          </p:nvGrpSpPr>
          <p:grpSpPr>
            <a:xfrm>
              <a:off x="1326474" y="2209207"/>
              <a:ext cx="240611" cy="243018"/>
              <a:chOff x="1385888" y="2641354"/>
              <a:chExt cx="712015" cy="719138"/>
            </a:xfrm>
          </p:grpSpPr>
          <p:sp>
            <p:nvSpPr>
              <p:cNvPr id="28" name="눈물 방울 2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눈물 방울 2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눈물 방울 2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눈물 방울 3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타원 3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567085" y="2099884"/>
              <a:ext cx="18517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코코코코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발</a:t>
              </a: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137557" y="1976274"/>
            <a:ext cx="2041104" cy="461665"/>
            <a:chOff x="1326474" y="2480330"/>
            <a:chExt cx="2041104" cy="461665"/>
          </a:xfrm>
        </p:grpSpPr>
        <p:grpSp>
          <p:nvGrpSpPr>
            <p:cNvPr id="34" name="그룹 33"/>
            <p:cNvGrpSpPr/>
            <p:nvPr/>
          </p:nvGrpSpPr>
          <p:grpSpPr>
            <a:xfrm>
              <a:off x="1326474" y="2589653"/>
              <a:ext cx="240611" cy="243018"/>
              <a:chOff x="1385888" y="2641354"/>
              <a:chExt cx="712015" cy="719138"/>
            </a:xfrm>
          </p:grpSpPr>
          <p:sp>
            <p:nvSpPr>
              <p:cNvPr id="36" name="눈물 방울 3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눈물 방울 3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눈물 방울 3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" name="눈물 방울 3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타원 3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567085" y="2480330"/>
              <a:ext cx="18004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간질간질간질</a:t>
              </a:r>
            </a:p>
          </p:txBody>
        </p:sp>
      </p:grpSp>
      <p:pic>
        <p:nvPicPr>
          <p:cNvPr id="3" name="그림 2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96952"/>
            <a:ext cx="4637875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47" name="그룹 46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48" name="타원형 설명선 47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724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그룹 24"/>
          <p:cNvGrpSpPr/>
          <p:nvPr/>
        </p:nvGrpSpPr>
        <p:grpSpPr>
          <a:xfrm>
            <a:off x="899592" y="1052736"/>
            <a:ext cx="7669258" cy="4896544"/>
            <a:chOff x="899592" y="1052736"/>
            <a:chExt cx="7669258" cy="4896544"/>
          </a:xfrm>
        </p:grpSpPr>
        <p:grpSp>
          <p:nvGrpSpPr>
            <p:cNvPr id="26" name="그룹 25"/>
            <p:cNvGrpSpPr/>
            <p:nvPr/>
          </p:nvGrpSpPr>
          <p:grpSpPr>
            <a:xfrm>
              <a:off x="1271083" y="1732166"/>
              <a:ext cx="5835829" cy="830997"/>
              <a:chOff x="1271083" y="1732166"/>
              <a:chExt cx="5835829" cy="830997"/>
            </a:xfrm>
          </p:grpSpPr>
          <p:grpSp>
            <p:nvGrpSpPr>
              <p:cNvPr id="54" name="그룹 53"/>
              <p:cNvGrpSpPr/>
              <p:nvPr/>
            </p:nvGrpSpPr>
            <p:grpSpPr>
              <a:xfrm>
                <a:off x="1271083" y="1791581"/>
                <a:ext cx="351394" cy="354908"/>
                <a:chOff x="1385888" y="2641354"/>
                <a:chExt cx="712015" cy="719138"/>
              </a:xfrm>
            </p:grpSpPr>
            <p:sp>
              <p:nvSpPr>
                <p:cNvPr id="56" name="눈물 방울 55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눈물 방울 56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8" name="눈물 방울 57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눈물 방울 58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타원 59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5" name="TextBox 54"/>
              <p:cNvSpPr txBox="1"/>
              <p:nvPr/>
            </p:nvSpPr>
            <p:spPr>
              <a:xfrm>
                <a:off x="1657984" y="1732166"/>
                <a:ext cx="544892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아이가 어릴 때에는 얼굴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(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눈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,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코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,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입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,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귀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)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를 </a:t>
                </a:r>
                <a:endPara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  <a:p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중심으로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놀이합니다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</a:t>
                </a:r>
              </a:p>
            </p:txBody>
          </p:sp>
        </p:grpSp>
        <p:grpSp>
          <p:nvGrpSpPr>
            <p:cNvPr id="27" name="그룹 26"/>
            <p:cNvGrpSpPr/>
            <p:nvPr/>
          </p:nvGrpSpPr>
          <p:grpSpPr>
            <a:xfrm>
              <a:off x="899592" y="1052736"/>
              <a:ext cx="1383809" cy="454920"/>
              <a:chOff x="899592" y="1052736"/>
              <a:chExt cx="1383809" cy="454920"/>
            </a:xfrm>
          </p:grpSpPr>
          <p:sp>
            <p:nvSpPr>
              <p:cNvPr id="52" name="모서리가 둥근 직사각형 51"/>
              <p:cNvSpPr/>
              <p:nvPr/>
            </p:nvSpPr>
            <p:spPr>
              <a:xfrm>
                <a:off x="899592" y="1052736"/>
                <a:ext cx="1383809" cy="454920"/>
              </a:xfrm>
              <a:prstGeom prst="roundRect">
                <a:avLst>
                  <a:gd name="adj" fmla="val 50000"/>
                </a:avLst>
              </a:prstGeom>
              <a:solidFill>
                <a:srgbClr val="FFDDDD">
                  <a:alpha val="6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978187" y="1095530"/>
                <a:ext cx="1226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서울남산체 EB" pitchFamily="18" charset="-127"/>
                    <a:ea typeface="서울남산체 EB" pitchFamily="18" charset="-127"/>
                  </a:rPr>
                  <a:t>알아두세요</a:t>
                </a:r>
              </a:p>
            </p:txBody>
          </p:sp>
        </p:grpSp>
        <p:grpSp>
          <p:nvGrpSpPr>
            <p:cNvPr id="28" name="그룹 27"/>
            <p:cNvGrpSpPr/>
            <p:nvPr/>
          </p:nvGrpSpPr>
          <p:grpSpPr>
            <a:xfrm>
              <a:off x="1271083" y="2860872"/>
              <a:ext cx="7297767" cy="461665"/>
              <a:chOff x="1271083" y="2661495"/>
              <a:chExt cx="7297767" cy="461665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657984" y="2661495"/>
                <a:ext cx="69108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아이와 마주앉아 </a:t>
                </a:r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눈을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마주치며 </a:t>
                </a:r>
                <a:r>
                  <a:rPr lang="ko-KR" altLang="en-US" sz="2400" dirty="0" err="1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코코코</a:t>
                </a:r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 놀이를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합니다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</a:t>
                </a:r>
                <a:endPara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  <p:grpSp>
            <p:nvGrpSpPr>
              <p:cNvPr id="46" name="그룹 45"/>
              <p:cNvGrpSpPr/>
              <p:nvPr/>
            </p:nvGrpSpPr>
            <p:grpSpPr>
              <a:xfrm>
                <a:off x="1271083" y="2714873"/>
                <a:ext cx="351394" cy="354908"/>
                <a:chOff x="1385888" y="2641354"/>
                <a:chExt cx="712015" cy="719138"/>
              </a:xfrm>
            </p:grpSpPr>
            <p:sp>
              <p:nvSpPr>
                <p:cNvPr id="47" name="눈물 방울 46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8" name="눈물 방울 47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9" name="눈물 방울 48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눈물 방울 49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타원 50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29" name="그룹 28"/>
            <p:cNvGrpSpPr/>
            <p:nvPr/>
          </p:nvGrpSpPr>
          <p:grpSpPr>
            <a:xfrm>
              <a:off x="1271083" y="3620246"/>
              <a:ext cx="6544356" cy="1200329"/>
              <a:chOff x="1271083" y="3590824"/>
              <a:chExt cx="6544356" cy="1200329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1657984" y="3590824"/>
                <a:ext cx="615745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엄마의 모국어로 눈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,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코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,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입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,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귀를 자주 들려주면 </a:t>
                </a:r>
                <a:endPara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  <a:p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아이는 그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단어에 익숙해져 단어를 듣고 </a:t>
                </a:r>
                <a:endPara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  <a:p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이해할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수 있게 됩니다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</a:t>
                </a:r>
                <a:endPara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  <p:grpSp>
            <p:nvGrpSpPr>
              <p:cNvPr id="39" name="그룹 38"/>
              <p:cNvGrpSpPr/>
              <p:nvPr/>
            </p:nvGrpSpPr>
            <p:grpSpPr>
              <a:xfrm>
                <a:off x="1271083" y="3667964"/>
                <a:ext cx="351394" cy="354908"/>
                <a:chOff x="1385888" y="2641354"/>
                <a:chExt cx="712015" cy="719138"/>
              </a:xfrm>
            </p:grpSpPr>
            <p:sp>
              <p:nvSpPr>
                <p:cNvPr id="40" name="눈물 방울 39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눈물 방울 40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눈물 방울 41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눈물 방울 42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타원 43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30" name="그룹 29"/>
            <p:cNvGrpSpPr/>
            <p:nvPr/>
          </p:nvGrpSpPr>
          <p:grpSpPr>
            <a:xfrm>
              <a:off x="1271083" y="5118283"/>
              <a:ext cx="5027915" cy="830997"/>
              <a:chOff x="1271083" y="5118283"/>
              <a:chExt cx="5027915" cy="830997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657984" y="5118283"/>
                <a:ext cx="464101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눈을 짚을 때는 눈을 찌르지 않도록 </a:t>
                </a:r>
                <a:endPara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  <a:p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눈 </a:t>
                </a:r>
                <a:r>
                  <a:rPr lang="ko-KR" altLang="en-US" sz="2400" dirty="0" err="1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꼬리쪽을</a:t>
                </a:r>
                <a:r>
                  <a:rPr lang="en-US" altLang="ko-KR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 </a:t>
                </a:r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짚도록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합니다</a:t>
                </a:r>
              </a:p>
            </p:txBody>
          </p:sp>
          <p:grpSp>
            <p:nvGrpSpPr>
              <p:cNvPr id="32" name="그룹 31"/>
              <p:cNvGrpSpPr/>
              <p:nvPr/>
            </p:nvGrpSpPr>
            <p:grpSpPr>
              <a:xfrm>
                <a:off x="1271083" y="5178873"/>
                <a:ext cx="351394" cy="354908"/>
                <a:chOff x="1385888" y="2641354"/>
                <a:chExt cx="712015" cy="719138"/>
              </a:xfrm>
            </p:grpSpPr>
            <p:sp>
              <p:nvSpPr>
                <p:cNvPr id="33" name="눈물 방울 32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눈물 방울 33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눈물 방울 34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눈물 방울 35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타원 36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8285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/>
          <p:cNvGrpSpPr/>
          <p:nvPr/>
        </p:nvGrpSpPr>
        <p:grpSpPr>
          <a:xfrm>
            <a:off x="899592" y="1052736"/>
            <a:ext cx="7108207" cy="2985720"/>
            <a:chOff x="899592" y="1052736"/>
            <a:chExt cx="7108207" cy="2985720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899592" y="1052736"/>
              <a:ext cx="219007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78187" y="1095530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1271083" y="2838127"/>
              <a:ext cx="6736716" cy="1200329"/>
              <a:chOff x="1271083" y="2867574"/>
              <a:chExt cx="6736716" cy="1200329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657984" y="2867574"/>
                <a:ext cx="634981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엄마의 모국에도 재미있는 신체 놀이가 있습니까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? </a:t>
                </a:r>
                <a:endPara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  <a:p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엄마의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모국에서 </a:t>
                </a:r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했던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신체놀이가 있으면 </a:t>
                </a:r>
                <a:endPara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  <a:p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아이와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함께 </a:t>
                </a:r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해봅니다</a:t>
                </a:r>
                <a:r>
                  <a:rPr lang="en-US" altLang="ko-KR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</a:t>
                </a:r>
                <a:endPara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  <p:grpSp>
            <p:nvGrpSpPr>
              <p:cNvPr id="32" name="그룹 31"/>
              <p:cNvGrpSpPr/>
              <p:nvPr/>
            </p:nvGrpSpPr>
            <p:grpSpPr>
              <a:xfrm>
                <a:off x="1271083" y="2944045"/>
                <a:ext cx="351394" cy="354908"/>
                <a:chOff x="1385888" y="2641354"/>
                <a:chExt cx="712015" cy="719138"/>
              </a:xfrm>
            </p:grpSpPr>
            <p:sp>
              <p:nvSpPr>
                <p:cNvPr id="33" name="눈물 방울 32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눈물 방울 33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눈물 방울 34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눈물 방울 35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타원 36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23" name="그룹 22"/>
            <p:cNvGrpSpPr/>
            <p:nvPr/>
          </p:nvGrpSpPr>
          <p:grpSpPr>
            <a:xfrm>
              <a:off x="1271083" y="1662308"/>
              <a:ext cx="5603394" cy="830997"/>
              <a:chOff x="1271083" y="1662308"/>
              <a:chExt cx="5603394" cy="830997"/>
            </a:xfrm>
          </p:grpSpPr>
          <p:grpSp>
            <p:nvGrpSpPr>
              <p:cNvPr id="24" name="그룹 23"/>
              <p:cNvGrpSpPr/>
              <p:nvPr/>
            </p:nvGrpSpPr>
            <p:grpSpPr>
              <a:xfrm>
                <a:off x="1271083" y="1739378"/>
                <a:ext cx="351394" cy="354908"/>
                <a:chOff x="1385888" y="2641354"/>
                <a:chExt cx="712015" cy="719138"/>
              </a:xfrm>
            </p:grpSpPr>
            <p:sp>
              <p:nvSpPr>
                <p:cNvPr id="26" name="눈물 방울 25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눈물 방울 26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눈물 방울 27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눈물 방울 28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타원 29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1657984" y="1662308"/>
                <a:ext cx="521649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‘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요기조기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’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노래에 맞춰 신체를 찾아보는 </a:t>
                </a:r>
                <a:endPara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  <a:p>
                <a:r>
                  <a:rPr lang="ko-KR" altLang="en-US" sz="2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놀이를 </a:t>
                </a:r>
                <a:r>
                  <a:rPr lang="ko-KR" altLang="en-US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합니다</a:t>
                </a:r>
                <a:r>
                  <a:rPr lang="en-US" altLang="ko-KR" sz="2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.</a:t>
                </a:r>
                <a:endPara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6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그룹 75"/>
          <p:cNvGrpSpPr/>
          <p:nvPr/>
        </p:nvGrpSpPr>
        <p:grpSpPr>
          <a:xfrm>
            <a:off x="899591" y="3284984"/>
            <a:ext cx="3769030" cy="454920"/>
            <a:chOff x="899591" y="1052736"/>
            <a:chExt cx="3769030" cy="454920"/>
          </a:xfrm>
        </p:grpSpPr>
        <p:sp>
          <p:nvSpPr>
            <p:cNvPr id="133" name="모서리가 둥근 직사각형 132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4233879" y="3898010"/>
            <a:ext cx="914185" cy="369332"/>
            <a:chOff x="1141416" y="1708428"/>
            <a:chExt cx="914185" cy="369332"/>
          </a:xfrm>
        </p:grpSpPr>
        <p:grpSp>
          <p:nvGrpSpPr>
            <p:cNvPr id="126" name="그룹 125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128" name="눈물 방울 12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눈물 방울 12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눈물 방울 12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눈물 방울 13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7" name="TextBox 126"/>
            <p:cNvSpPr txBox="1"/>
            <p:nvPr/>
          </p:nvSpPr>
          <p:spPr>
            <a:xfrm>
              <a:off x="1418888" y="170842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입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8" name="그룹 77"/>
          <p:cNvGrpSpPr/>
          <p:nvPr/>
        </p:nvGrpSpPr>
        <p:grpSpPr>
          <a:xfrm>
            <a:off x="4233879" y="4630967"/>
            <a:ext cx="914185" cy="369332"/>
            <a:chOff x="1141416" y="1708428"/>
            <a:chExt cx="914185" cy="369332"/>
          </a:xfrm>
        </p:grpSpPr>
        <p:grpSp>
          <p:nvGrpSpPr>
            <p:cNvPr id="119" name="그룹 118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121" name="눈물 방울 12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눈물 방울 12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눈물 방울 12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눈물 방울 12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타원 12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0" name="TextBox 119"/>
            <p:cNvSpPr txBox="1"/>
            <p:nvPr/>
          </p:nvSpPr>
          <p:spPr>
            <a:xfrm>
              <a:off x="1418888" y="170842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9" name="그룹 78"/>
          <p:cNvGrpSpPr/>
          <p:nvPr/>
        </p:nvGrpSpPr>
        <p:grpSpPr>
          <a:xfrm>
            <a:off x="4233879" y="5363924"/>
            <a:ext cx="914185" cy="369332"/>
            <a:chOff x="1141416" y="1708428"/>
            <a:chExt cx="914185" cy="369332"/>
          </a:xfrm>
        </p:grpSpPr>
        <p:grpSp>
          <p:nvGrpSpPr>
            <p:cNvPr id="112" name="그룹 111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114" name="눈물 방울 11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눈물 방울 11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눈물 방울 11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눈물 방울 11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타원 11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3" name="TextBox 112"/>
            <p:cNvSpPr txBox="1"/>
            <p:nvPr/>
          </p:nvSpPr>
          <p:spPr>
            <a:xfrm>
              <a:off x="1418888" y="170842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발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1451367" y="3898010"/>
            <a:ext cx="917391" cy="369332"/>
            <a:chOff x="1141416" y="1708428"/>
            <a:chExt cx="917391" cy="369332"/>
          </a:xfrm>
        </p:grpSpPr>
        <p:grpSp>
          <p:nvGrpSpPr>
            <p:cNvPr id="105" name="그룹 104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107" name="눈물 방울 10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눈물 방울 10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눈물 방울 10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눈물 방울 10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1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418888" y="1708428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눈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1451367" y="4630968"/>
            <a:ext cx="914185" cy="369332"/>
            <a:chOff x="1141416" y="1708428"/>
            <a:chExt cx="914185" cy="369332"/>
          </a:xfrm>
        </p:grpSpPr>
        <p:grpSp>
          <p:nvGrpSpPr>
            <p:cNvPr id="98" name="그룹 97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100" name="눈물 방울 9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눈물 방울 10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눈물 방울 10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타원 10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1418888" y="170842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2" name="그룹 81"/>
          <p:cNvGrpSpPr/>
          <p:nvPr/>
        </p:nvGrpSpPr>
        <p:grpSpPr>
          <a:xfrm>
            <a:off x="1451367" y="5363924"/>
            <a:ext cx="914185" cy="369332"/>
            <a:chOff x="1141416" y="1708428"/>
            <a:chExt cx="914185" cy="369332"/>
          </a:xfrm>
        </p:grpSpPr>
        <p:grpSp>
          <p:nvGrpSpPr>
            <p:cNvPr id="91" name="그룹 90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93" name="눈물 방울 9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눈물 방울 9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눈물 방울 9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눈물 방울 9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타원 9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1418888" y="170842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3" name="그룹 82"/>
          <p:cNvGrpSpPr/>
          <p:nvPr/>
        </p:nvGrpSpPr>
        <p:grpSpPr>
          <a:xfrm>
            <a:off x="899591" y="1124744"/>
            <a:ext cx="7119834" cy="1569660"/>
            <a:chOff x="1271083" y="4221088"/>
            <a:chExt cx="7119834" cy="1569660"/>
          </a:xfrm>
        </p:grpSpPr>
        <p:sp>
          <p:nvSpPr>
            <p:cNvPr id="84" name="TextBox 83"/>
            <p:cNvSpPr txBox="1"/>
            <p:nvPr/>
          </p:nvSpPr>
          <p:spPr>
            <a:xfrm>
              <a:off x="1657984" y="4221088"/>
              <a:ext cx="673293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아이를 엄마의 무릎에 앉히고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아빠와 아이가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코코코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놀이를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아빠와 아이의 닮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점을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찾아보는 놀이도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놀이는 아빠와 아이의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친밀감을 더욱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높일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5" name="그룹 84"/>
            <p:cNvGrpSpPr/>
            <p:nvPr/>
          </p:nvGrpSpPr>
          <p:grpSpPr>
            <a:xfrm>
              <a:off x="1271083" y="4298228"/>
              <a:ext cx="351394" cy="354908"/>
              <a:chOff x="1385888" y="2641354"/>
              <a:chExt cx="712015" cy="719138"/>
            </a:xfrm>
          </p:grpSpPr>
          <p:sp>
            <p:nvSpPr>
              <p:cNvPr id="86" name="눈물 방울 8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눈물 방울 8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눈물 방울 8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눈물 방울 8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타원 8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9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238</Words>
  <Application>Microsoft Office PowerPoint</Application>
  <PresentationFormat>화면 슬라이드 쇼(4:3)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Arial</vt:lpstr>
      <vt:lpstr>서울남산체 M</vt:lpstr>
      <vt:lpstr>서울남산체 EB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35</cp:revision>
  <dcterms:created xsi:type="dcterms:W3CDTF">2015-04-18T23:55:21Z</dcterms:created>
  <dcterms:modified xsi:type="dcterms:W3CDTF">2015-06-12T10:10:38Z</dcterms:modified>
</cp:coreProperties>
</file>