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8" r:id="rId7"/>
    <p:sldId id="302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L" panose="02020603020101020101" pitchFamily="18" charset="-127"/>
      <p:regular r:id="rId13"/>
    </p:embeddedFont>
    <p:embeddedFont>
      <p:font typeface="나눔손글씨 펜" panose="03040600000000000000" pitchFamily="66" charset="-127"/>
      <p:regular r:id="rId14"/>
    </p:embeddedFont>
    <p:embeddedFont>
      <p:font typeface="맑은 고딕" panose="020B0503020000020004" pitchFamily="50" charset="-127"/>
      <p:regular r:id="rId15"/>
      <p:bold r:id="rId16"/>
    </p:embeddedFont>
    <p:embeddedFont>
      <p:font typeface="나눔바른고딕" panose="020B0603020101020101" pitchFamily="50" charset="-127"/>
      <p:regular r:id="rId17"/>
      <p:bold r:id="rId18"/>
    </p:embeddedFont>
    <p:embeddedFont>
      <p:font typeface="08서울한강체 M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791075" y="3465825"/>
            <a:ext cx="260985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초밥을 </a:t>
            </a:r>
            <a:r>
              <a:rPr lang="ko-KR" altLang="en-US" sz="4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만들어요</a:t>
            </a:r>
            <a:r>
              <a:rPr lang="en-US" altLang="ko-KR" sz="4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987572" y="2352675"/>
            <a:ext cx="10563224" cy="1181100"/>
            <a:chOff x="987572" y="2352675"/>
            <a:chExt cx="10563224" cy="118110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987572" y="2352675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01593" y="2427869"/>
              <a:ext cx="2650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말로 해봐요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401592" y="2812250"/>
              <a:ext cx="72504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전통 음식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밀가루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반죽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신문지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녹차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그릇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젓가락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숟가락 </a:t>
              </a:r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897" y="2553633"/>
              <a:ext cx="684516" cy="779184"/>
            </a:xfrm>
            <a:prstGeom prst="rect">
              <a:avLst/>
            </a:prstGeom>
          </p:spPr>
        </p:pic>
      </p:grpSp>
      <p:grpSp>
        <p:nvGrpSpPr>
          <p:cNvPr id="2" name="그룹 1"/>
          <p:cNvGrpSpPr/>
          <p:nvPr/>
        </p:nvGrpSpPr>
        <p:grpSpPr>
          <a:xfrm>
            <a:off x="987572" y="3601183"/>
            <a:ext cx="10626782" cy="1466304"/>
            <a:chOff x="987572" y="3743786"/>
            <a:chExt cx="10626782" cy="1466304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987572" y="3743786"/>
              <a:ext cx="10563224" cy="1466304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401593" y="3818980"/>
              <a:ext cx="11015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확장놀이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401593" y="4203361"/>
              <a:ext cx="921276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만들어 본 일본 전통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음식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중 아이가 좋아하는 메뉴를 한 가지 선택하여 엄마와 직접 만들어 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먹어보며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음식의 이름을 일본어 및 한국어로 어떻게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부르는지 알려주세요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</a:p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전통과 관련하여 전통 의상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문화 등을 책과 영상들을 통해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확장해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보세요</a:t>
              </a:r>
              <a:endPara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 rotWithShape="1">
            <a:blip r:embed="rId3"/>
            <a:srcRect r="16181" b="32582"/>
            <a:stretch/>
          </p:blipFill>
          <p:spPr>
            <a:xfrm>
              <a:off x="1421633" y="3963905"/>
              <a:ext cx="740734" cy="740862"/>
            </a:xfrm>
            <a:prstGeom prst="rect">
              <a:avLst/>
            </a:prstGeom>
          </p:spPr>
        </p:pic>
      </p:grpSp>
      <p:grpSp>
        <p:nvGrpSpPr>
          <p:cNvPr id="3" name="그룹 2"/>
          <p:cNvGrpSpPr/>
          <p:nvPr/>
        </p:nvGrpSpPr>
        <p:grpSpPr>
          <a:xfrm>
            <a:off x="987572" y="5134896"/>
            <a:ext cx="11070442" cy="1181100"/>
            <a:chOff x="987572" y="5134896"/>
            <a:chExt cx="11070442" cy="1181100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987572" y="5134896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401593" y="5210090"/>
              <a:ext cx="16177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아빠 함께해요</a:t>
              </a: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01593" y="5594471"/>
              <a:ext cx="965642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 음식뿐만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아니라 세계 전통 음식을 알아보며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나라마다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종류의 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고유한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음식들이 있는지 함께 알아보세요</a:t>
              </a:r>
              <a:endPara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94790" y="5360509"/>
              <a:ext cx="605794" cy="729874"/>
            </a:xfrm>
            <a:prstGeom prst="rect">
              <a:avLst/>
            </a:prstGeom>
          </p:spPr>
        </p:pic>
      </p:grpSp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282335"/>
            <a:ext cx="8424497" cy="402033"/>
            <a:chOff x="2776986" y="5154447"/>
            <a:chExt cx="8424497" cy="402033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8291052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 전통 음식 사진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다양한 색깔의 밀가루 반죽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신문지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장난감 그릇 혹은 플라스틱 그릇 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793479"/>
            <a:ext cx="5396424" cy="402033"/>
            <a:chOff x="2776987" y="3477367"/>
            <a:chExt cx="5396424" cy="402033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5262979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밀가루 반죽을 이용해 일본의 전통 음식을 표현해 보아요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6" name="그림 5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06178" y="2344303"/>
            <a:ext cx="578102" cy="625596"/>
          </a:xfrm>
          <a:prstGeom prst="rect">
            <a:avLst/>
          </a:prstGeom>
        </p:spPr>
      </p:pic>
      <p:sp>
        <p:nvSpPr>
          <p:cNvPr id="60" name="타원 59"/>
          <p:cNvSpPr/>
          <p:nvPr/>
        </p:nvSpPr>
        <p:spPr>
          <a:xfrm>
            <a:off x="6803685" y="241512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6810020" y="2681050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3790516" y="2686147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3790516" y="2419514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309360"/>
            <a:ext cx="9777413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내일 봄 소풍 때 먹을 점심을 만들기 위해 엄마와 마트에 장을 보러 갔어요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b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전통이가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좋아하는 김밥을 만들기 위해 재료를 사고 있는데 마트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한쪽에서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밥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위에 다양한 생선이 예쁘게 올려있는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초밥를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팔고 있었어요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초밥에 관해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궁금해서 엄마께 여쭤봤더니 일본 전통 음식 중 하나라고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설명해주셨지요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일본 전통 음식에는 무엇이 있는지 궁금해졌어요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endParaRPr lang="en-US" altLang="ko-KR" sz="2000" dirty="0" err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08서울한강체 L" panose="02020603020101020101" pitchFamily="18" charset="-127"/>
              <a:ea typeface="08서울한강체 L" panose="02020603020101020101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399" y="2056649"/>
            <a:ext cx="2997200" cy="212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922683" y="24268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2503027" y="2426040"/>
            <a:ext cx="8402634" cy="1015663"/>
            <a:chOff x="2503027" y="3004468"/>
            <a:chExt cx="8402634" cy="1015663"/>
          </a:xfrm>
        </p:grpSpPr>
        <p:sp>
          <p:nvSpPr>
            <p:cNvPr id="24" name="직사각형 23"/>
            <p:cNvSpPr/>
            <p:nvPr/>
          </p:nvSpPr>
          <p:spPr>
            <a:xfrm>
              <a:off x="2616212" y="3004468"/>
              <a:ext cx="82894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이중언어코치와 어머님들 간 그리고 아이와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 있는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간단한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율동과 함께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 Song”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과 “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자기소개하기” 노래를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부르며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서로 정답게 인사를 나누어요</a:t>
              </a:r>
              <a:endParaRPr lang="en-US" altLang="ko-KR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922683" y="4431873"/>
            <a:ext cx="10346635" cy="996502"/>
            <a:chOff x="922683" y="4711273"/>
            <a:chExt cx="10346635" cy="996502"/>
          </a:xfrm>
        </p:grpSpPr>
        <p:sp>
          <p:nvSpPr>
            <p:cNvPr id="27" name="모서리가 둥근 직사각형 26"/>
            <p:cNvSpPr/>
            <p:nvPr/>
          </p:nvSpPr>
          <p:spPr>
            <a:xfrm>
              <a:off x="922683" y="4711273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29"/>
            <p:cNvGrpSpPr/>
            <p:nvPr/>
          </p:nvGrpSpPr>
          <p:grpSpPr>
            <a:xfrm>
              <a:off x="2503027" y="4855581"/>
              <a:ext cx="8497211" cy="707886"/>
              <a:chOff x="2503027" y="4201603"/>
              <a:chExt cx="8497211" cy="707886"/>
            </a:xfrm>
          </p:grpSpPr>
          <p:sp>
            <p:nvSpPr>
              <p:cNvPr id="31" name="직사각형 30"/>
              <p:cNvSpPr/>
              <p:nvPr/>
            </p:nvSpPr>
            <p:spPr>
              <a:xfrm>
                <a:off x="2616212" y="4201603"/>
                <a:ext cx="838402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이번 미술 활동시간에는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밀가루 반죽을 사용할 것이므로 아이와 함께 </a:t>
                </a: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미술 재료를 </a:t>
                </a:r>
                <a:r>
                  <a:rPr lang="en-US" altLang="ko-KR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/>
                </a:r>
                <a:br>
                  <a:rPr lang="en-US" altLang="ko-KR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</a:b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맞춰보는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‘수수께끼</a:t>
                </a: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’ 시간을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가져요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2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34" name="그룹 33"/>
          <p:cNvGrpSpPr/>
          <p:nvPr/>
        </p:nvGrpSpPr>
        <p:grpSpPr>
          <a:xfrm>
            <a:off x="1362130" y="3489293"/>
            <a:ext cx="7584922" cy="338554"/>
            <a:chOff x="1097279" y="6043365"/>
            <a:chExt cx="7584922" cy="338554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1374980" y="3868502"/>
            <a:ext cx="4575765" cy="338554"/>
            <a:chOff x="1097279" y="6043365"/>
            <a:chExt cx="4575765" cy="338554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 ground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자기소개하기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 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손뼉 짝짝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OOO ~ </a:t>
              </a:r>
              <a:endPara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1362129" y="5501471"/>
            <a:ext cx="9348676" cy="584775"/>
            <a:chOff x="1097278" y="6043365"/>
            <a:chExt cx="9348676" cy="584775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1097278" y="6055249"/>
              <a:ext cx="9239195" cy="53093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1353400" y="6043365"/>
              <a:ext cx="90925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“나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미술재료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는 하얀색이야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나는 아주 부드럽지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나는 빵도 될 수 있고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국수도 될 수 있지만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밥은 될 수 없어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나는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누구일까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?”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등으로 진행할 수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있습니다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</a:t>
              </a:r>
              <a:endPara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40" name="그림 39"/>
          <p:cNvPicPr>
            <a:picLocks noChangeAspect="1"/>
          </p:cNvPicPr>
          <p:nvPr/>
        </p:nvPicPr>
        <p:blipFill rotWithShape="1">
          <a:blip r:embed="rId2"/>
          <a:srcRect b="14749"/>
          <a:stretch/>
        </p:blipFill>
        <p:spPr>
          <a:xfrm>
            <a:off x="1462667" y="4576181"/>
            <a:ext cx="507446" cy="721946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72"/>
          <a:stretch/>
        </p:blipFill>
        <p:spPr>
          <a:xfrm>
            <a:off x="1436340" y="2538509"/>
            <a:ext cx="560100" cy="88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5228688" cy="400110"/>
            <a:chOff x="2673648" y="3554755"/>
            <a:chExt cx="5228688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511550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 전통 음식들의 사진을 보며 이야기 나누세요</a:t>
              </a:r>
              <a:endParaRPr lang="ko-KR" altLang="en-US" sz="2000" b="1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6514114" y="5928113"/>
            <a:ext cx="3443211" cy="338554"/>
            <a:chOff x="1097280" y="6043365"/>
            <a:chExt cx="3443211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336275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31870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쌔쌔쌔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파이쏘우끄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중국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314034" y="3259932"/>
            <a:ext cx="7104465" cy="1914933"/>
            <a:chOff x="1314034" y="5163565"/>
            <a:chExt cx="7104465" cy="1914933"/>
          </a:xfrm>
        </p:grpSpPr>
        <p:sp>
          <p:nvSpPr>
            <p:cNvPr id="36" name="직사각형 35"/>
            <p:cNvSpPr/>
            <p:nvPr/>
          </p:nvSpPr>
          <p:spPr>
            <a:xfrm>
              <a:off x="1314034" y="5908947"/>
              <a:ext cx="6377067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 전통 음식들의 이름 및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생김새에 관해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아이와 이야기를 나누어 보세요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밀가루 반죽을 만지며 어떤 느낌인지 아이에게 물어봐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주세요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endPara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800"/>
                </a:lnSpc>
                <a:defRPr/>
              </a:pP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7083363" cy="707886"/>
              <a:chOff x="2673648" y="3554755"/>
              <a:chExt cx="7083363" cy="707886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6970178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아이가 밀가루를 이용하여 반죽 놀이를 하고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밀가루로 만든 모양을 </a:t>
                </a:r>
                <a:r>
                  <a:rPr lang="en-US" altLang="ko-KR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/>
                </a:r>
                <a:br>
                  <a:rPr lang="en-US" altLang="ko-KR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</a:b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이야기할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수 있도록 유도해 주세요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1" name="직선 연결선 40"/>
          <p:cNvCxnSpPr/>
          <p:nvPr/>
        </p:nvCxnSpPr>
        <p:spPr>
          <a:xfrm>
            <a:off x="1252025" y="307633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그림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7928" y="5582102"/>
            <a:ext cx="1291020" cy="93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6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8554920" cy="707886"/>
            <a:chOff x="2673648" y="3554755"/>
            <a:chExt cx="8554920" cy="707886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844173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다양한 일본 전통 음식 사진들을 보며 밀가루 반죽으로 아이가 선택한 음식 모양을 </a:t>
              </a:r>
              <a:r>
                <a: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만들어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보세요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3548848"/>
            <a:ext cx="7601396" cy="1576502"/>
            <a:chOff x="1314034" y="5163565"/>
            <a:chExt cx="7601396" cy="1576502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929589"/>
              <a:ext cx="5492209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일본의 전통 음식 중 어떤 음식을 만들었나요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밀가루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반죽으로 더 많은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음식을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만들어 식당 놀이를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해보아요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7580294" cy="707886"/>
              <a:chOff x="2673648" y="3554755"/>
              <a:chExt cx="7580294" cy="707886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7467109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아이가 직접 만든 음식 작품들을 소개하고 만든 메뉴에 따라 일본 식당을 </a:t>
                </a:r>
                <a:r>
                  <a:rPr lang="en-US" altLang="ko-KR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/>
                </a:r>
                <a:br>
                  <a:rPr lang="en-US" altLang="ko-KR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</a:b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만들어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역할놀이를 진행해 주세요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336524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944" y="5632640"/>
            <a:ext cx="1364988" cy="70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9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8602035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영아들이 만든 음식 작품들을 식탁에 모아놓고 어떠한 종류의 음식을 만든 것인지 이야기 나누어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보세요</a:t>
            </a:r>
            <a:endParaRPr lang="en-US" altLang="ko-KR" sz="160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lnSpc>
                <a:spcPts val="2800"/>
              </a:lnSpc>
              <a:defRPr/>
            </a:pP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영아가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만든 음식을 깨지지 않는 그릇에 담아 먹어 보는 흉내를 내어 </a:t>
            </a:r>
            <a:r>
              <a:rPr lang="ko-KR" altLang="en-US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보아요</a:t>
            </a:r>
            <a:endParaRPr lang="en-US" altLang="ko-KR" sz="160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65144" y="5522106"/>
            <a:ext cx="616588" cy="102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8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585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60160"/>
            <a:ext cx="8439503" cy="707886"/>
            <a:chOff x="2503027" y="3004468"/>
            <a:chExt cx="8439503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832631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아이와 반죽을 이용하여 음식을 만들어보는 미술 놀이뿐만 아니라 완성된 작품을 </a:t>
              </a: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/>
              </a:r>
              <a:b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</a:b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가지고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식당 역할놀이까지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확장해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본 느낌이 어떤지 이야기 나눠보세요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454" y="2829680"/>
            <a:ext cx="334802" cy="745180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1260" y="5003005"/>
            <a:ext cx="1011270" cy="101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888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모양 찍기 틀을 이용하여 다양한 모양의 반죽을 만들어 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001185"/>
            <a:ext cx="70679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다른 나라의 전통 음식을 알아보고 찰흙으로 만들어 보거나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하얀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밀가루 반죽으로 만든 후 물감을 묻혀 색깔을 입히는 놀이할 수 있어요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초밥을 </a:t>
            </a:r>
            <a:r>
              <a: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만들어요</a:t>
            </a:r>
            <a:r>
              <a:rPr lang="en-US" altLang="ko-KR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!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34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3079" y="5406455"/>
            <a:ext cx="866880" cy="9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5162</TotalTime>
  <Words>483</Words>
  <Application>Microsoft Office PowerPoint</Application>
  <PresentationFormat>와이드스크린</PresentationFormat>
  <Paragraphs>92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L</vt:lpstr>
      <vt:lpstr>나눔손글씨 펜</vt:lpstr>
      <vt:lpstr>맑은 고딕</vt:lpstr>
      <vt:lpstr>Arial</vt:lpstr>
      <vt:lpstr>나눔바른고딕</vt:lpstr>
      <vt:lpstr>08서울한강체 M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107</cp:revision>
  <dcterms:created xsi:type="dcterms:W3CDTF">2016-09-08T09:50:17Z</dcterms:created>
  <dcterms:modified xsi:type="dcterms:W3CDTF">2016-11-17T07:52:33Z</dcterms:modified>
</cp:coreProperties>
</file>