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9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8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017776" y="3352622"/>
            <a:ext cx="8147304" cy="707886"/>
            <a:chOff x="2718816" y="3352622"/>
            <a:chExt cx="8147304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3539872" y="3465825"/>
              <a:ext cx="6505194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718816" y="3352622"/>
              <a:ext cx="8147304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팀을 나누어 협동할 수 있어요 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윷놀이를 해요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1748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2500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6344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여우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명절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전통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가족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규칙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375833"/>
            <a:ext cx="684516" cy="779184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987572" y="3516780"/>
            <a:ext cx="10626782" cy="1453882"/>
            <a:chOff x="987572" y="3565986"/>
            <a:chExt cx="10626782" cy="1453882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565986"/>
              <a:ext cx="10563224" cy="1453882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641180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025561"/>
              <a:ext cx="921276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배운 윷놀이를 집에서 더 많은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가족과 함께 해요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전통놀이 중 윷놀이와 같은 보드게임 형식으로 하는 놀이가 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있는지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나누고 온 가족이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함께해 봐요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786105"/>
              <a:ext cx="740734" cy="740862"/>
            </a:xfrm>
            <a:prstGeom prst="rect">
              <a:avLst/>
            </a:prstGeom>
          </p:spPr>
        </p:pic>
      </p:grpSp>
      <p:sp>
        <p:nvSpPr>
          <p:cNvPr id="18" name="직사각형 17"/>
          <p:cNvSpPr/>
          <p:nvPr/>
        </p:nvSpPr>
        <p:spPr>
          <a:xfrm>
            <a:off x="2401593" y="5206662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1043"/>
            <a:ext cx="9656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아빠가 어렸을 때 많이 했던 딱지치기 놀이를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소개해요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57081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806610" y="4961944"/>
            <a:ext cx="7659864" cy="1054135"/>
            <a:chOff x="2776986" y="5154447"/>
            <a:chExt cx="7659864" cy="1054135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7526419" cy="1054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유아용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참여자 수 및 팀 구성에 따라 적합한 수로 준비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선을 표시할 수 있는 테이프 또는 줄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 ‘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산중호걸’ 악보와 음원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여우 모양 머리띠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여우야 여우야’ 악보와 음원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그림카드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윷놀이판과 규칙 판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</a:t>
              </a:r>
              <a:endPara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4986055" cy="764155"/>
            <a:chOff x="2776987" y="3477367"/>
            <a:chExt cx="4986055" cy="764155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3929281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규칙을 지키면서 즐겁게 놀이할 수 있어요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4852610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말을 놓아 게임을 운영하는 전략을 구사할 수 있어요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5" y="268726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9900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742005" y="2411475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6809946" y="268726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5761434" y="2682743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6805012" y="240929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10627713" y="2353425"/>
            <a:ext cx="851524" cy="582078"/>
            <a:chOff x="10576409" y="2286668"/>
            <a:chExt cx="957258" cy="65435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25667" y="2301419"/>
              <a:ext cx="508000" cy="584048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76409" y="2286668"/>
              <a:ext cx="449258" cy="654354"/>
            </a:xfrm>
            <a:prstGeom prst="rect">
              <a:avLst/>
            </a:prstGeom>
          </p:spPr>
        </p:pic>
      </p:grpSp>
      <p:sp>
        <p:nvSpPr>
          <p:cNvPr id="64" name="직사각형 63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596356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설날이 되면 전통이는 할아버지 할머니와 친척들이 모여서 윷놀이를 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윷을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던져서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뒤집히는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윷이 개수에 따라 도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걸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윷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모를 외치며 자기편의 말을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옮겨서 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4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개의 말이 먼저 들어오는 팀이 이기는 거예요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윷놀이는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말을 업고 달리기도 하고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또 앞에 가는 다른 편 말을 잡기도 해서 정말 누가 이길지 알 수 없는 재미있는 게임이에요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!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설날이면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윷놀이할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시간을 기다린답니다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  <a:p>
            <a:pPr marL="0" indent="0" algn="ctr" fontAlgn="base">
              <a:lnSpc>
                <a:spcPts val="2900"/>
              </a:lnSpc>
              <a:buNone/>
            </a:pPr>
            <a:endParaRPr lang="en-US" altLang="ko-KR" sz="2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238" y="1969465"/>
            <a:ext cx="2255522" cy="187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3004468"/>
            <a:ext cx="8553316" cy="400110"/>
            <a:chOff x="2503027" y="3004468"/>
            <a:chExt cx="8553316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844013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참여자들의 안부를 묻고 오늘의 기분을 물으면서 인사를 나누세요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119759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4306938"/>
            <a:ext cx="4483292" cy="400110"/>
            <a:chOff x="2503027" y="4201603"/>
            <a:chExt cx="4483292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370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산중 호걸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율동과 함께 불러보세요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29792"/>
          <a:stretch/>
        </p:blipFill>
        <p:spPr>
          <a:xfrm>
            <a:off x="1361806" y="2818185"/>
            <a:ext cx="588914" cy="77267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771" y="5311212"/>
            <a:ext cx="969572" cy="89314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/>
          <a:srcRect b="19583"/>
          <a:stretch/>
        </p:blipFill>
        <p:spPr>
          <a:xfrm>
            <a:off x="1324005" y="4122106"/>
            <a:ext cx="536222" cy="76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5687147" cy="400110"/>
            <a:chOff x="2673648" y="3554755"/>
            <a:chExt cx="5687147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55739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우리나라 전통놀이인 ‘여우야 여우야’를 소개해주세요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136410" y="5928113"/>
            <a:ext cx="2515072" cy="338554"/>
            <a:chOff x="1097280" y="6043365"/>
            <a:chExt cx="2515072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4901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2589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여우야 여우야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3272632"/>
            <a:ext cx="9119804" cy="1162160"/>
            <a:chOff x="1314034" y="5163565"/>
            <a:chExt cx="9119804" cy="1162160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9119804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한국에서 여우는 영리하지만 교활한 동물로 생각해요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나라에서는 여우를 어떤 동물로 생각하고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여우에게 “여우야 여우야 뭐하니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~? “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하면서 다가오다가 여우의 가까이에서 “죽었니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살았니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?”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물어보세요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3604846" cy="400110"/>
              <a:chOff x="2673648" y="3554755"/>
              <a:chExt cx="3604846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349166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‘여우야 여우야’ 놀이를 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0890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827" y="5297199"/>
            <a:ext cx="1527222" cy="107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9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4060294" y="5928113"/>
            <a:ext cx="5668179" cy="338554"/>
            <a:chOff x="1097280" y="6043365"/>
            <a:chExt cx="5668179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561710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541205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오안꾸안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줄넘기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티니클링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5457918" cy="707886"/>
            <a:chOff x="2673648" y="3554755"/>
            <a:chExt cx="5457918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53447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한국에서 윷놀이를 언제 하는지 알아보세요 </a:t>
              </a:r>
            </a:p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설날에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각국에서는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무슨 놀이를 하는지 알아보세요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544774"/>
            <a:ext cx="8465779" cy="1162160"/>
            <a:chOff x="1314034" y="5163565"/>
            <a:chExt cx="8465779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8465779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한국에서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본 사람이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언제 해 보았나요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나라에서는 우리나라의 설날처럼 한 해가 시작되는 명절을 뭐라고 하나요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놀이를 하나요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2934791" cy="400110"/>
              <a:chOff x="2673648" y="3554755"/>
              <a:chExt cx="2934791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28216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팀을 나눠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윷놀이해보세요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36117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477" y="5604131"/>
            <a:ext cx="1645922" cy="85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59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5078634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윷놀이를 하면서 어떤 점이 제일 어려웠나요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베트남의 오안꾸안 놀이를 집에서 가족들과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함께해볼까요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353" y="5517296"/>
            <a:ext cx="1160170" cy="88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5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3014048"/>
            <a:ext cx="8631864" cy="400110"/>
            <a:chOff x="2503027" y="3004468"/>
            <a:chExt cx="8631864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5186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여러 명절과 풍습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명절에 하는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나누고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봐요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44045"/>
          <a:stretch/>
        </p:blipFill>
        <p:spPr>
          <a:xfrm>
            <a:off x="1248661" y="2846860"/>
            <a:ext cx="701040" cy="734486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10136396" y="4559320"/>
            <a:ext cx="1132922" cy="1524230"/>
            <a:chOff x="10165028" y="4301533"/>
            <a:chExt cx="1346222" cy="181120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3"/>
            <a:srcRect r="9494"/>
            <a:stretch/>
          </p:blipFill>
          <p:spPr>
            <a:xfrm rot="16200000" flipH="1">
              <a:off x="10120893" y="4345668"/>
              <a:ext cx="1434492" cy="1346222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16631" y="4832831"/>
              <a:ext cx="875376" cy="1279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860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433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부모와 함께 윷을 던지거나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개씩 나눠 던지며 놀이를 진행해주세요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44491"/>
            <a:ext cx="5477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아이들이 전략을 짜서 말을 직접 움직일 수 있게 해주세요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팀을 나누어 협동할 수 있어요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윷놀이를 해요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560" y="5326743"/>
            <a:ext cx="1267464" cy="1025054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5" name="직사각형 24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4514</TotalTime>
  <Words>492</Words>
  <Application>Microsoft Office PowerPoint</Application>
  <PresentationFormat>와이드스크린</PresentationFormat>
  <Paragraphs>91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93</cp:revision>
  <dcterms:created xsi:type="dcterms:W3CDTF">2016-09-08T09:50:17Z</dcterms:created>
  <dcterms:modified xsi:type="dcterms:W3CDTF">2016-10-13T01:20:59Z</dcterms:modified>
</cp:coreProperties>
</file>