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29458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5" t="53855" r="4045"/>
          <a:stretch/>
        </p:blipFill>
        <p:spPr bwMode="auto">
          <a:xfrm>
            <a:off x="0" y="0"/>
            <a:ext cx="9144000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3" name="그룹 72"/>
          <p:cNvGrpSpPr/>
          <p:nvPr userDrawn="1"/>
        </p:nvGrpSpPr>
        <p:grpSpPr>
          <a:xfrm>
            <a:off x="7354937" y="4418960"/>
            <a:ext cx="1732734" cy="2178392"/>
            <a:chOff x="7515109" y="4286258"/>
            <a:chExt cx="1572562" cy="1977024"/>
          </a:xfrm>
        </p:grpSpPr>
        <p:grpSp>
          <p:nvGrpSpPr>
            <p:cNvPr id="74" name="그룹 73"/>
            <p:cNvGrpSpPr/>
            <p:nvPr userDrawn="1"/>
          </p:nvGrpSpPr>
          <p:grpSpPr>
            <a:xfrm>
              <a:off x="7515109" y="5306641"/>
              <a:ext cx="773375" cy="956641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24" name="그룹 123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58" name="모서리가 둥근 직사각형 157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모서리가 둥근 직사각형 158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모서리가 둥근 직사각형 159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모서리가 둥근 직사각형 160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모서리가 둥근 직사각형 161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5" name="그룹 124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53" name="모서리가 둥근 직사각형 152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모서리가 둥근 직사각형 153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6" name="자유형 125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양쪽 모서리가 둥근 사각형 126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양쪽 모서리가 둥근 사각형 127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양쪽 모서리가 둥근 사각형 128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양쪽 모서리가 둥근 사각형 129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타원 130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타원 131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모서리가 둥근 직사각형 132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133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5" name="그룹 134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37" name="자유형 136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8" name="그룹 137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39" name="자유형 138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0" name="자유형 139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1" name="원호 140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2" name="타원 141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3" name="타원 142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44" name="그룹 143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51" name="직선 연결선 150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2" name="직선 연결선 151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45" name="직선 연결선 144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직선 연결선 145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직선 연결선 146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8" name="그룹 147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49" name="직선 연결선 148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0" name="직선 연결선 149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36" name="타원 135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5" name="그룹 74"/>
            <p:cNvGrpSpPr/>
            <p:nvPr userDrawn="1"/>
          </p:nvGrpSpPr>
          <p:grpSpPr>
            <a:xfrm flipH="1">
              <a:off x="8101827" y="4286258"/>
              <a:ext cx="985844" cy="1977024"/>
              <a:chOff x="2537687" y="2985587"/>
              <a:chExt cx="1634425" cy="3277695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76" name="그룹 75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119" name="모서리가 둥근 직사각형 118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" name="모서리가 둥근 직사각형 119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" name="모서리가 둥근 직사각형 120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" name="모서리가 둥근 직사각형 121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" name="모서리가 둥근 직사각형 122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77" name="직사각형 76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양쪽 모서리가 둥근 사각형 77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직사각형 78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0" name="그룹 79"/>
              <p:cNvGrpSpPr/>
              <p:nvPr/>
            </p:nvGrpSpPr>
            <p:grpSpPr>
              <a:xfrm>
                <a:off x="2611550" y="3018591"/>
                <a:ext cx="1002083" cy="2381492"/>
                <a:chOff x="5416512" y="1734446"/>
                <a:chExt cx="1337598" cy="3184928"/>
              </a:xfrm>
            </p:grpSpPr>
            <p:grpSp>
              <p:nvGrpSpPr>
                <p:cNvPr id="96" name="그룹 95"/>
                <p:cNvGrpSpPr/>
                <p:nvPr/>
              </p:nvGrpSpPr>
              <p:grpSpPr>
                <a:xfrm>
                  <a:off x="5418629" y="2038776"/>
                  <a:ext cx="1316088" cy="1456184"/>
                  <a:chOff x="5431174" y="1249197"/>
                  <a:chExt cx="1316088" cy="1456184"/>
                </a:xfrm>
              </p:grpSpPr>
              <p:sp>
                <p:nvSpPr>
                  <p:cNvPr id="109" name="자유형 108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0" name="자유형 109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1" name="자유형 110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2" name="원호 111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3" name="타원 112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14" name="타원 113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115" name="직선 연결선 114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6" name="직선 연결선 115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직선 연결선 116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직선 연결선 117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7" name="타원 62"/>
                <p:cNvSpPr/>
                <p:nvPr/>
              </p:nvSpPr>
              <p:spPr>
                <a:xfrm>
                  <a:off x="5436096" y="1959248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8" name="타원 62"/>
                <p:cNvSpPr/>
                <p:nvPr/>
              </p:nvSpPr>
              <p:spPr>
                <a:xfrm>
                  <a:off x="5416512" y="1870327"/>
                  <a:ext cx="1318014" cy="6254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9" name="이등변 삼각형 98"/>
                <p:cNvSpPr/>
                <p:nvPr/>
              </p:nvSpPr>
              <p:spPr>
                <a:xfrm rot="1444413" flipV="1">
                  <a:off x="6148253" y="1793464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0" name="이등변 삼각형 99"/>
                <p:cNvSpPr/>
                <p:nvPr/>
              </p:nvSpPr>
              <p:spPr>
                <a:xfrm rot="20191666" flipV="1">
                  <a:off x="6112765" y="1734446"/>
                  <a:ext cx="72008" cy="257813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01" name="직선 연결선 100"/>
                <p:cNvCxnSpPr/>
                <p:nvPr/>
              </p:nvCxnSpPr>
              <p:spPr>
                <a:xfrm flipH="1">
                  <a:off x="6174779" y="2837437"/>
                  <a:ext cx="3990" cy="220943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직선 연결선 101"/>
                <p:cNvCxnSpPr/>
                <p:nvPr/>
              </p:nvCxnSpPr>
              <p:spPr>
                <a:xfrm>
                  <a:off x="6100888" y="3057745"/>
                  <a:ext cx="70659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직사각형 102"/>
                <p:cNvSpPr/>
                <p:nvPr/>
              </p:nvSpPr>
              <p:spPr>
                <a:xfrm>
                  <a:off x="5978365" y="3403631"/>
                  <a:ext cx="340807" cy="17401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4" name="직사각형 103"/>
                <p:cNvSpPr/>
                <p:nvPr/>
              </p:nvSpPr>
              <p:spPr>
                <a:xfrm>
                  <a:off x="5648310" y="3586140"/>
                  <a:ext cx="1029782" cy="1333234"/>
                </a:xfrm>
                <a:prstGeom prst="rect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5" name="사다리꼴 104"/>
                <p:cNvSpPr/>
                <p:nvPr/>
              </p:nvSpPr>
              <p:spPr>
                <a:xfrm rot="10800000">
                  <a:off x="5753944" y="3584063"/>
                  <a:ext cx="798420" cy="855289"/>
                </a:xfrm>
                <a:prstGeom prst="trapezoid">
                  <a:avLst>
                    <a:gd name="adj" fmla="val 3718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6" name="사다리꼴 105"/>
                <p:cNvSpPr/>
                <p:nvPr/>
              </p:nvSpPr>
              <p:spPr>
                <a:xfrm rot="10800000">
                  <a:off x="5982750" y="3580252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7" name="사다리꼴 106"/>
                <p:cNvSpPr/>
                <p:nvPr/>
              </p:nvSpPr>
              <p:spPr>
                <a:xfrm>
                  <a:off x="5982750" y="3719373"/>
                  <a:ext cx="340806" cy="719980"/>
                </a:xfrm>
                <a:prstGeom prst="trapezoid">
                  <a:avLst>
                    <a:gd name="adj" fmla="val 41057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08" name="사다리꼴 107"/>
                <p:cNvSpPr/>
                <p:nvPr/>
              </p:nvSpPr>
              <p:spPr>
                <a:xfrm rot="10800000">
                  <a:off x="5982750" y="4436494"/>
                  <a:ext cx="340806" cy="190779"/>
                </a:xfrm>
                <a:prstGeom prst="trapezoid">
                  <a:avLst>
                    <a:gd name="adj" fmla="val 8932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81" name="그룹 80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91" name="모서리가 둥근 직사각형 90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2" name="모서리가 둥근 직사각형 91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3" name="모서리가 둥근 직사각형 92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4" name="모서리가 둥근 직사각형 93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95" name="모서리가 둥근 직사각형 94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2" name="양쪽 모서리가 둥근 사각형 81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직사각형 82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사각형 83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5" name="양쪽 모서리가 둥근 사각형 84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양쪽 모서리가 둥근 사각형 85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직사각형 86"/>
              <p:cNvSpPr/>
              <p:nvPr/>
            </p:nvSpPr>
            <p:spPr>
              <a:xfrm rot="5400000">
                <a:off x="3395424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직사각형 87"/>
              <p:cNvSpPr/>
              <p:nvPr/>
            </p:nvSpPr>
            <p:spPr>
              <a:xfrm rot="5400000">
                <a:off x="2896918" y="5032938"/>
                <a:ext cx="63996" cy="213681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원호 88"/>
              <p:cNvSpPr/>
              <p:nvPr/>
            </p:nvSpPr>
            <p:spPr>
              <a:xfrm rot="9000000">
                <a:off x="2606532" y="3087091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원호 89"/>
              <p:cNvSpPr/>
              <p:nvPr/>
            </p:nvSpPr>
            <p:spPr>
              <a:xfrm rot="12600000" flipH="1">
                <a:off x="2772789" y="2985587"/>
                <a:ext cx="866051" cy="269216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63" name="그룹 162"/>
          <p:cNvGrpSpPr/>
          <p:nvPr userDrawn="1"/>
        </p:nvGrpSpPr>
        <p:grpSpPr>
          <a:xfrm>
            <a:off x="230617" y="636249"/>
            <a:ext cx="3640863" cy="633277"/>
            <a:chOff x="230617" y="636249"/>
            <a:chExt cx="3640863" cy="633277"/>
          </a:xfrm>
        </p:grpSpPr>
        <p:grpSp>
          <p:nvGrpSpPr>
            <p:cNvPr id="164" name="그룹 163"/>
            <p:cNvGrpSpPr/>
            <p:nvPr userDrawn="1"/>
          </p:nvGrpSpPr>
          <p:grpSpPr>
            <a:xfrm>
              <a:off x="230617" y="636249"/>
              <a:ext cx="3640863" cy="633277"/>
              <a:chOff x="230617" y="636249"/>
              <a:chExt cx="2453935" cy="633277"/>
            </a:xfrm>
          </p:grpSpPr>
          <p:sp>
            <p:nvSpPr>
              <p:cNvPr id="166" name="직사각형 165"/>
              <p:cNvSpPr/>
              <p:nvPr/>
            </p:nvSpPr>
            <p:spPr>
              <a:xfrm>
                <a:off x="230617" y="636249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직각 삼각형 166"/>
              <p:cNvSpPr/>
              <p:nvPr/>
            </p:nvSpPr>
            <p:spPr>
              <a:xfrm rot="10800000">
                <a:off x="230617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직각 삼각형 167"/>
              <p:cNvSpPr/>
              <p:nvPr/>
            </p:nvSpPr>
            <p:spPr>
              <a:xfrm rot="10800000" flipH="1">
                <a:off x="2516029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5" name="TextBox 164"/>
            <p:cNvSpPr txBox="1"/>
            <p:nvPr/>
          </p:nvSpPr>
          <p:spPr>
            <a:xfrm>
              <a:off x="251520" y="661095"/>
              <a:ext cx="34980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16.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동물흉내내기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25~36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2103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110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9617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21839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869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2553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8385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29792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2689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585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 flipH="1">
            <a:off x="4941668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51270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이등변 삼각형 7"/>
          <p:cNvSpPr/>
          <p:nvPr userDrawn="1"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이등변 삼각형 8"/>
          <p:cNvSpPr/>
          <p:nvPr userDrawn="1"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91694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원호 10"/>
          <p:cNvSpPr/>
          <p:nvPr userDrawn="1"/>
        </p:nvSpPr>
        <p:spPr>
          <a:xfrm rot="12600000" flipH="1">
            <a:off x="2772789" y="2985587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4" name="그룹 13"/>
          <p:cNvGrpSpPr/>
          <p:nvPr/>
        </p:nvGrpSpPr>
        <p:grpSpPr>
          <a:xfrm>
            <a:off x="3942612" y="4677273"/>
            <a:ext cx="1282173" cy="1586009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5" name="그룹 114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149" name="모서리가 둥근 직사각형 148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116" name="그룹 115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144" name="모서리가 둥근 직사각형 143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7" name="자유형 116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8" name="양쪽 모서리가 둥근 사각형 117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9" name="양쪽 모서리가 둥근 사각형 118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0" name="양쪽 모서리가 둥근 사각형 119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1" name="양쪽 모서리가 둥근 사각형 120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2" name="타원 121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3" name="타원 122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4" name="모서리가 둥근 직사각형 123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5" name="모서리가 둥근 직사각형 124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26" name="그룹 125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128" name="자유형 127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9" name="그룹 128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130" name="자유형 129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1" name="자유형 130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2" name="원호 131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3" name="타원 132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34" name="타원 133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5" name="그룹 134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2" name="직선 연결선 141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직선 연결선 142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36" name="직선 연결선 135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직선 연결선 136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직선 연결선 137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9" name="그룹 138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140" name="직선 연결선 139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직선 연결선 140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127" name="타원 126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" name="그룹 14"/>
          <p:cNvGrpSpPr/>
          <p:nvPr/>
        </p:nvGrpSpPr>
        <p:grpSpPr>
          <a:xfrm rot="20175111">
            <a:off x="2537687" y="5131088"/>
            <a:ext cx="251048" cy="248722"/>
            <a:chOff x="5069455" y="4787419"/>
            <a:chExt cx="335104" cy="332633"/>
          </a:xfrm>
        </p:grpSpPr>
        <p:sp>
          <p:nvSpPr>
            <p:cNvPr id="110" name="모서리가 둥근 직사각형 109"/>
            <p:cNvSpPr/>
            <p:nvPr/>
          </p:nvSpPr>
          <p:spPr>
            <a:xfrm rot="12184434">
              <a:off x="5320800" y="4859020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모서리가 둥근 직사각형 110"/>
            <p:cNvSpPr/>
            <p:nvPr/>
          </p:nvSpPr>
          <p:spPr>
            <a:xfrm rot="13479214">
              <a:off x="5247574" y="4863422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2" name="모서리가 둥근 직사각형 111"/>
            <p:cNvSpPr/>
            <p:nvPr/>
          </p:nvSpPr>
          <p:spPr>
            <a:xfrm rot="13977013">
              <a:off x="5194310" y="4805509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3" name="모서리가 둥근 직사각형 112"/>
            <p:cNvSpPr/>
            <p:nvPr/>
          </p:nvSpPr>
          <p:spPr>
            <a:xfrm rot="14709947">
              <a:off x="5155890" y="4740376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4" name="모서리가 둥근 직사각형 113"/>
            <p:cNvSpPr/>
            <p:nvPr/>
          </p:nvSpPr>
          <p:spPr>
            <a:xfrm rot="15705931">
              <a:off x="5201652" y="4687416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6" name="직사각형 15"/>
          <p:cNvSpPr/>
          <p:nvPr/>
        </p:nvSpPr>
        <p:spPr>
          <a:xfrm rot="931006" flipH="1">
            <a:off x="2681719" y="4430897"/>
            <a:ext cx="238406" cy="754798"/>
          </a:xfrm>
          <a:prstGeom prst="rect">
            <a:avLst/>
          </a:prstGeom>
          <a:solidFill>
            <a:srgbClr val="FF979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양쪽 모서리가 둥근 사각형 16"/>
          <p:cNvSpPr/>
          <p:nvPr/>
        </p:nvSpPr>
        <p:spPr>
          <a:xfrm rot="11945523">
            <a:off x="2576892" y="5102430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 rot="18794199">
            <a:off x="3597833" y="4377159"/>
            <a:ext cx="238406" cy="768504"/>
          </a:xfrm>
          <a:prstGeom prst="rect">
            <a:avLst/>
          </a:prstGeom>
          <a:solidFill>
            <a:srgbClr val="FF979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9" name="그룹 18"/>
          <p:cNvGrpSpPr/>
          <p:nvPr/>
        </p:nvGrpSpPr>
        <p:grpSpPr>
          <a:xfrm>
            <a:off x="2613136" y="3246150"/>
            <a:ext cx="985968" cy="1088844"/>
            <a:chOff x="5431174" y="1249197"/>
            <a:chExt cx="1316088" cy="1456184"/>
          </a:xfrm>
        </p:grpSpPr>
        <p:sp>
          <p:nvSpPr>
            <p:cNvPr id="100" name="자유형 99"/>
            <p:cNvSpPr/>
            <p:nvPr/>
          </p:nvSpPr>
          <p:spPr>
            <a:xfrm rot="691166">
              <a:off x="5461771" y="1249197"/>
              <a:ext cx="1285491" cy="1456184"/>
            </a:xfrm>
            <a:custGeom>
              <a:avLst/>
              <a:gdLst>
                <a:gd name="connsiteX0" fmla="*/ 476344 w 1365706"/>
                <a:gd name="connsiteY0" fmla="*/ 35527 h 1390264"/>
                <a:gd name="connsiteX1" fmla="*/ 1354738 w 1365706"/>
                <a:gd name="connsiteY1" fmla="*/ 476343 h 1390264"/>
                <a:gd name="connsiteX2" fmla="*/ 1365706 w 1365706"/>
                <a:gd name="connsiteY2" fmla="*/ 525436 h 1390264"/>
                <a:gd name="connsiteX3" fmla="*/ 1287458 w 1365706"/>
                <a:gd name="connsiteY3" fmla="*/ 555812 h 1390264"/>
                <a:gd name="connsiteX4" fmla="*/ 1083914 w 1365706"/>
                <a:gd name="connsiteY4" fmla="*/ 787015 h 1390264"/>
                <a:gd name="connsiteX5" fmla="*/ 1287459 w 1365706"/>
                <a:gd name="connsiteY5" fmla="*/ 1018220 h 1390264"/>
                <a:gd name="connsiteX6" fmla="*/ 1304861 w 1365706"/>
                <a:gd name="connsiteY6" fmla="*/ 1024976 h 1390264"/>
                <a:gd name="connsiteX7" fmla="*/ 1245347 w 1365706"/>
                <a:gd name="connsiteY7" fmla="*/ 1119759 h 1390264"/>
                <a:gd name="connsiteX8" fmla="*/ 913921 w 1365706"/>
                <a:gd name="connsiteY8" fmla="*/ 1354737 h 1390264"/>
                <a:gd name="connsiteX9" fmla="*/ 507764 w 1365706"/>
                <a:gd name="connsiteY9" fmla="*/ 1364413 h 1390264"/>
                <a:gd name="connsiteX10" fmla="*/ 403400 w 1365706"/>
                <a:gd name="connsiteY10" fmla="*/ 1323987 h 1390264"/>
                <a:gd name="connsiteX11" fmla="*/ 413316 w 1365706"/>
                <a:gd name="connsiteY11" fmla="*/ 1308170 h 1390264"/>
                <a:gd name="connsiteX12" fmla="*/ 438334 w 1365706"/>
                <a:gd name="connsiteY12" fmla="*/ 1001152 h 1390264"/>
                <a:gd name="connsiteX13" fmla="*/ 136963 w 1365706"/>
                <a:gd name="connsiteY13" fmla="*/ 937427 h 1390264"/>
                <a:gd name="connsiteX14" fmla="*/ 56073 w 1365706"/>
                <a:gd name="connsiteY14" fmla="*/ 959836 h 1390264"/>
                <a:gd name="connsiteX15" fmla="*/ 35527 w 1365706"/>
                <a:gd name="connsiteY15" fmla="*/ 913920 h 1390264"/>
                <a:gd name="connsiteX16" fmla="*/ 476344 w 1365706"/>
                <a:gd name="connsiteY16" fmla="*/ 35527 h 139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65706" h="1390264">
                  <a:moveTo>
                    <a:pt x="476344" y="35527"/>
                  </a:moveTo>
                  <a:cubicBezTo>
                    <a:pt x="840634" y="-85307"/>
                    <a:pt x="1233904" y="112053"/>
                    <a:pt x="1354738" y="476343"/>
                  </a:cubicBezTo>
                  <a:lnTo>
                    <a:pt x="1365706" y="525436"/>
                  </a:lnTo>
                  <a:lnTo>
                    <a:pt x="1287458" y="555812"/>
                  </a:lnTo>
                  <a:cubicBezTo>
                    <a:pt x="1161698" y="614982"/>
                    <a:pt x="1083914" y="696725"/>
                    <a:pt x="1083914" y="787015"/>
                  </a:cubicBezTo>
                  <a:cubicBezTo>
                    <a:pt x="1083914" y="877306"/>
                    <a:pt x="1161699" y="959049"/>
                    <a:pt x="1287459" y="1018220"/>
                  </a:cubicBezTo>
                  <a:lnTo>
                    <a:pt x="1304861" y="1024976"/>
                  </a:lnTo>
                  <a:lnTo>
                    <a:pt x="1245347" y="1119759"/>
                  </a:lnTo>
                  <a:cubicBezTo>
                    <a:pt x="1163664" y="1225800"/>
                    <a:pt x="1050530" y="1309424"/>
                    <a:pt x="913921" y="1354737"/>
                  </a:cubicBezTo>
                  <a:cubicBezTo>
                    <a:pt x="777312" y="1400049"/>
                    <a:pt x="636628" y="1400616"/>
                    <a:pt x="507764" y="1364413"/>
                  </a:cubicBezTo>
                  <a:lnTo>
                    <a:pt x="403400" y="1323987"/>
                  </a:lnTo>
                  <a:lnTo>
                    <a:pt x="413316" y="1308170"/>
                  </a:lnTo>
                  <a:cubicBezTo>
                    <a:pt x="478784" y="1185570"/>
                    <a:pt x="492296" y="1073544"/>
                    <a:pt x="438334" y="1001152"/>
                  </a:cubicBezTo>
                  <a:cubicBezTo>
                    <a:pt x="384373" y="928760"/>
                    <a:pt x="273155" y="909708"/>
                    <a:pt x="136963" y="937427"/>
                  </a:cubicBezTo>
                  <a:lnTo>
                    <a:pt x="56073" y="959836"/>
                  </a:lnTo>
                  <a:lnTo>
                    <a:pt x="35527" y="913920"/>
                  </a:lnTo>
                  <a:cubicBezTo>
                    <a:pt x="-85306" y="549630"/>
                    <a:pt x="112054" y="156360"/>
                    <a:pt x="476344" y="35527"/>
                  </a:cubicBezTo>
                  <a:close/>
                </a:path>
              </a:pathLst>
            </a:cu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1" name="자유형 100"/>
            <p:cNvSpPr/>
            <p:nvPr/>
          </p:nvSpPr>
          <p:spPr>
            <a:xfrm rot="691166">
              <a:off x="5431174" y="2129731"/>
              <a:ext cx="391989" cy="416866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2" name="자유형 101"/>
            <p:cNvSpPr/>
            <p:nvPr/>
          </p:nvSpPr>
          <p:spPr>
            <a:xfrm rot="691166">
              <a:off x="6436405" y="1902453"/>
              <a:ext cx="310008" cy="515733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3" name="원호 102"/>
            <p:cNvSpPr/>
            <p:nvPr/>
          </p:nvSpPr>
          <p:spPr>
            <a:xfrm rot="9333936">
              <a:off x="5831350" y="1879170"/>
              <a:ext cx="686888" cy="647700"/>
            </a:xfrm>
            <a:prstGeom prst="arc">
              <a:avLst>
                <a:gd name="adj1" fmla="val 14271764"/>
                <a:gd name="adj2" fmla="val 0"/>
              </a:avLst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4" name="타원 103"/>
            <p:cNvSpPr/>
            <p:nvPr/>
          </p:nvSpPr>
          <p:spPr>
            <a:xfrm rot="21190137">
              <a:off x="5672798" y="1923768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5" name="타원 104"/>
            <p:cNvSpPr/>
            <p:nvPr/>
          </p:nvSpPr>
          <p:spPr>
            <a:xfrm rot="21190137">
              <a:off x="6515452" y="1822825"/>
              <a:ext cx="80507" cy="80507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06" name="직선 연결선 105"/>
            <p:cNvCxnSpPr/>
            <p:nvPr/>
          </p:nvCxnSpPr>
          <p:spPr>
            <a:xfrm rot="21190137" flipH="1">
              <a:off x="5661175" y="1844960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직선 연결선 106"/>
            <p:cNvCxnSpPr/>
            <p:nvPr/>
          </p:nvCxnSpPr>
          <p:spPr>
            <a:xfrm rot="21190137" flipH="1">
              <a:off x="5728886" y="1830391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직선 연결선 107"/>
            <p:cNvCxnSpPr/>
            <p:nvPr/>
          </p:nvCxnSpPr>
          <p:spPr>
            <a:xfrm rot="21190137" flipH="1">
              <a:off x="6493336" y="1745273"/>
              <a:ext cx="42232" cy="46359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직선 연결선 108"/>
            <p:cNvCxnSpPr/>
            <p:nvPr/>
          </p:nvCxnSpPr>
          <p:spPr>
            <a:xfrm rot="21190137" flipH="1">
              <a:off x="6561047" y="1730704"/>
              <a:ext cx="33064" cy="533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타원 62"/>
          <p:cNvSpPr/>
          <p:nvPr/>
        </p:nvSpPr>
        <p:spPr>
          <a:xfrm>
            <a:off x="2626222" y="318668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타원 62"/>
          <p:cNvSpPr/>
          <p:nvPr/>
        </p:nvSpPr>
        <p:spPr>
          <a:xfrm>
            <a:off x="2611550" y="3120194"/>
            <a:ext cx="987411" cy="467680"/>
          </a:xfrm>
          <a:custGeom>
            <a:avLst/>
            <a:gdLst/>
            <a:ahLst/>
            <a:cxnLst/>
            <a:rect l="l" t="t" r="r" b="b"/>
            <a:pathLst>
              <a:path w="1204701" h="475241">
                <a:moveTo>
                  <a:pt x="619921" y="0"/>
                </a:moveTo>
                <a:cubicBezTo>
                  <a:pt x="876225" y="0"/>
                  <a:pt x="1098354" y="156821"/>
                  <a:pt x="1204701" y="387077"/>
                </a:cubicBezTo>
                <a:cubicBezTo>
                  <a:pt x="1204119" y="387221"/>
                  <a:pt x="1203537" y="387221"/>
                  <a:pt x="1202954" y="387221"/>
                </a:cubicBezTo>
                <a:cubicBezTo>
                  <a:pt x="986464" y="387221"/>
                  <a:pt x="789409" y="319293"/>
                  <a:pt x="643347" y="206377"/>
                </a:cubicBezTo>
                <a:cubicBezTo>
                  <a:pt x="497024" y="368054"/>
                  <a:pt x="263528" y="472280"/>
                  <a:pt x="0" y="475241"/>
                </a:cubicBezTo>
                <a:cubicBezTo>
                  <a:pt x="86820" y="198210"/>
                  <a:pt x="331774" y="0"/>
                  <a:pt x="619921" y="0"/>
                </a:cubicBez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이등변 삼각형 21"/>
          <p:cNvSpPr/>
          <p:nvPr/>
        </p:nvSpPr>
        <p:spPr>
          <a:xfrm rot="1444413" flipV="1">
            <a:off x="3159746" y="306272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이등변 삼각형 22"/>
          <p:cNvSpPr/>
          <p:nvPr/>
        </p:nvSpPr>
        <p:spPr>
          <a:xfrm rot="20191666" flipV="1">
            <a:off x="3133159" y="3018591"/>
            <a:ext cx="53946" cy="192777"/>
          </a:xfrm>
          <a:prstGeom prst="triangle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4" name="직선 연결선 23"/>
          <p:cNvCxnSpPr/>
          <p:nvPr/>
        </p:nvCxnSpPr>
        <p:spPr>
          <a:xfrm flipH="1">
            <a:off x="3122698" y="3843340"/>
            <a:ext cx="2990" cy="165207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/>
          <p:cNvCxnSpPr/>
          <p:nvPr/>
        </p:nvCxnSpPr>
        <p:spPr>
          <a:xfrm>
            <a:off x="3124261" y="4008072"/>
            <a:ext cx="52935" cy="0"/>
          </a:xfrm>
          <a:prstGeom prst="line">
            <a:avLst/>
          </a:prstGeom>
          <a:ln w="9525" cap="rnd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032471" y="4266704"/>
            <a:ext cx="255321" cy="130114"/>
          </a:xfrm>
          <a:prstGeom prst="rect">
            <a:avLst/>
          </a:prstGeom>
          <a:solidFill>
            <a:srgbClr val="FF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7" name="그룹 26"/>
          <p:cNvGrpSpPr/>
          <p:nvPr/>
        </p:nvGrpSpPr>
        <p:grpSpPr>
          <a:xfrm>
            <a:off x="3904860" y="4965661"/>
            <a:ext cx="267252" cy="234299"/>
            <a:chOff x="6759128" y="4892555"/>
            <a:chExt cx="356733" cy="313343"/>
          </a:xfrm>
        </p:grpSpPr>
        <p:sp>
          <p:nvSpPr>
            <p:cNvPr id="95" name="모서리가 둥근 직사각형 94"/>
            <p:cNvSpPr/>
            <p:nvPr/>
          </p:nvSpPr>
          <p:spPr>
            <a:xfrm rot="7684434">
              <a:off x="6945666" y="482068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6" name="모서리가 둥근 직사각형 95"/>
            <p:cNvSpPr/>
            <p:nvPr/>
          </p:nvSpPr>
          <p:spPr>
            <a:xfrm rot="8979214">
              <a:off x="6930966" y="489255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7" name="모서리가 둥근 직사각형 96"/>
            <p:cNvSpPr/>
            <p:nvPr/>
          </p:nvSpPr>
          <p:spPr>
            <a:xfrm rot="9477013">
              <a:off x="6861241" y="4929015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모서리가 둥근 직사각형 97"/>
            <p:cNvSpPr/>
            <p:nvPr/>
          </p:nvSpPr>
          <p:spPr>
            <a:xfrm rot="10209947">
              <a:off x="6788383" y="4949268"/>
              <a:ext cx="83759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9" name="모서리가 둥근 직사각형 98"/>
            <p:cNvSpPr/>
            <p:nvPr/>
          </p:nvSpPr>
          <p:spPr>
            <a:xfrm rot="11205931">
              <a:off x="6759128" y="4904464"/>
              <a:ext cx="56624" cy="25663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양쪽 모서리가 둥근 사각형 27"/>
          <p:cNvSpPr/>
          <p:nvPr/>
        </p:nvSpPr>
        <p:spPr>
          <a:xfrm rot="8303533">
            <a:off x="3846047" y="4945045"/>
            <a:ext cx="240842" cy="96765"/>
          </a:xfrm>
          <a:prstGeom prst="round2Same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289273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189910" y="5400083"/>
            <a:ext cx="237513" cy="783029"/>
          </a:xfrm>
          <a:prstGeom prst="rect">
            <a:avLst/>
          </a:prstGeom>
          <a:solidFill>
            <a:srgbClr val="D867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양쪽 모서리가 둥근 사각형 30"/>
          <p:cNvSpPr/>
          <p:nvPr/>
        </p:nvSpPr>
        <p:spPr>
          <a:xfrm rot="10800000">
            <a:off x="2892731" y="6170393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양쪽 모서리가 둥근 사각형 31"/>
          <p:cNvSpPr/>
          <p:nvPr/>
        </p:nvSpPr>
        <p:spPr>
          <a:xfrm rot="10800000">
            <a:off x="3190087" y="6170392"/>
            <a:ext cx="237336" cy="92889"/>
          </a:xfrm>
          <a:prstGeom prst="round2SameRect">
            <a:avLst>
              <a:gd name="adj1" fmla="val 34167"/>
              <a:gd name="adj2" fmla="val 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원호 32"/>
          <p:cNvSpPr/>
          <p:nvPr/>
        </p:nvSpPr>
        <p:spPr>
          <a:xfrm rot="9000000">
            <a:off x="2606532" y="3087091"/>
            <a:ext cx="866051" cy="269216"/>
          </a:xfrm>
          <a:prstGeom prst="arc">
            <a:avLst>
              <a:gd name="adj1" fmla="val 16200000"/>
              <a:gd name="adj2" fmla="val 21104355"/>
            </a:avLst>
          </a:prstGeom>
          <a:ln w="3175">
            <a:solidFill>
              <a:schemeClr val="bg1">
                <a:alpha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" name="그룹 34"/>
          <p:cNvGrpSpPr/>
          <p:nvPr/>
        </p:nvGrpSpPr>
        <p:grpSpPr>
          <a:xfrm>
            <a:off x="5071259" y="3010001"/>
            <a:ext cx="1536545" cy="3278100"/>
            <a:chOff x="5071259" y="3010001"/>
            <a:chExt cx="1536545" cy="32781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4" name="원호 43"/>
            <p:cNvSpPr/>
            <p:nvPr/>
          </p:nvSpPr>
          <p:spPr>
            <a:xfrm rot="12600000" flipH="1">
              <a:off x="5645270" y="3112531"/>
              <a:ext cx="848340" cy="26371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타원 44"/>
            <p:cNvSpPr/>
            <p:nvPr/>
          </p:nvSpPr>
          <p:spPr>
            <a:xfrm rot="20700000">
              <a:off x="5716416" y="3120264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타원 45"/>
            <p:cNvSpPr/>
            <p:nvPr/>
          </p:nvSpPr>
          <p:spPr>
            <a:xfrm rot="998590">
              <a:off x="5296734" y="3093589"/>
              <a:ext cx="771417" cy="1433754"/>
            </a:xfrm>
            <a:prstGeom prst="ellips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5598789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895463" y="5424727"/>
              <a:ext cx="237109" cy="783188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양쪽 모서리가 둥근 사각형 48"/>
            <p:cNvSpPr/>
            <p:nvPr/>
          </p:nvSpPr>
          <p:spPr>
            <a:xfrm rot="10800000">
              <a:off x="5598790" y="6195193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0800000">
              <a:off x="5895640" y="6195191"/>
              <a:ext cx="236931" cy="92908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직사각형 50"/>
            <p:cNvSpPr/>
            <p:nvPr/>
          </p:nvSpPr>
          <p:spPr>
            <a:xfrm rot="3079818" flipH="1">
              <a:off x="5465772" y="4340675"/>
              <a:ext cx="237999" cy="92820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52" name="그룹 51"/>
            <p:cNvGrpSpPr/>
            <p:nvPr/>
          </p:nvGrpSpPr>
          <p:grpSpPr>
            <a:xfrm rot="900000">
              <a:off x="5071259" y="4972873"/>
              <a:ext cx="369100" cy="274397"/>
              <a:chOff x="5199403" y="5294100"/>
              <a:chExt cx="369100" cy="274397"/>
            </a:xfrm>
          </p:grpSpPr>
          <p:sp>
            <p:nvSpPr>
              <p:cNvPr id="87" name="모서리가 둥근 직사각형 86"/>
              <p:cNvSpPr/>
              <p:nvPr/>
            </p:nvSpPr>
            <p:spPr>
              <a:xfrm rot="12184434">
                <a:off x="5386724" y="537656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13479214">
                <a:off x="5332617" y="5350943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3977013">
                <a:off x="5292782" y="5307629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4709947">
                <a:off x="5264048" y="5258918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모서리가 둥근 직사각형 90"/>
              <p:cNvSpPr/>
              <p:nvPr/>
            </p:nvSpPr>
            <p:spPr>
              <a:xfrm rot="15705931">
                <a:off x="5298273" y="5219309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양쪽 모서리가 둥근 사각형 91"/>
              <p:cNvSpPr/>
              <p:nvPr/>
            </p:nvSpPr>
            <p:spPr>
              <a:xfrm rot="13090137">
                <a:off x="5287831" y="5305943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3" name="직사각형 52"/>
            <p:cNvSpPr/>
            <p:nvPr/>
          </p:nvSpPr>
          <p:spPr>
            <a:xfrm rot="19908699">
              <a:off x="6025840" y="4478717"/>
              <a:ext cx="237999" cy="1009354"/>
            </a:xfrm>
            <a:prstGeom prst="rect">
              <a:avLst/>
            </a:prstGeom>
            <a:solidFill>
              <a:srgbClr val="FF97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모서리가 둥근 직사각형 53"/>
            <p:cNvSpPr/>
            <p:nvPr/>
          </p:nvSpPr>
          <p:spPr>
            <a:xfrm rot="7684434">
              <a:off x="6480518" y="5312055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모서리가 둥근 직사각형 54"/>
            <p:cNvSpPr/>
            <p:nvPr/>
          </p:nvSpPr>
          <p:spPr>
            <a:xfrm rot="8979214">
              <a:off x="6469524" y="5365806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모서리가 둥근 직사각형 55"/>
            <p:cNvSpPr/>
            <p:nvPr/>
          </p:nvSpPr>
          <p:spPr>
            <a:xfrm rot="9477013">
              <a:off x="6417377" y="5393074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모서리가 둥근 직사각형 56"/>
            <p:cNvSpPr/>
            <p:nvPr/>
          </p:nvSpPr>
          <p:spPr>
            <a:xfrm rot="10209947">
              <a:off x="6362889" y="5408221"/>
              <a:ext cx="62642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모서리가 둥근 직사각형 57"/>
            <p:cNvSpPr/>
            <p:nvPr/>
          </p:nvSpPr>
          <p:spPr>
            <a:xfrm rot="11205931">
              <a:off x="6341008" y="5374713"/>
              <a:ext cx="42349" cy="191931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양쪽 모서리가 둥근 사각형 58"/>
            <p:cNvSpPr/>
            <p:nvPr/>
          </p:nvSpPr>
          <p:spPr>
            <a:xfrm rot="8590137">
              <a:off x="6237788" y="5329448"/>
              <a:ext cx="280672" cy="96784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현 59"/>
            <p:cNvSpPr/>
            <p:nvPr/>
          </p:nvSpPr>
          <p:spPr>
            <a:xfrm rot="17527684">
              <a:off x="5286685" y="3325144"/>
              <a:ext cx="1211114" cy="1035946"/>
            </a:xfrm>
            <a:prstGeom prst="chord">
              <a:avLst>
                <a:gd name="adj1" fmla="val 2700000"/>
                <a:gd name="adj2" fmla="val 16136615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1" name="자유형 60"/>
            <p:cNvSpPr/>
            <p:nvPr/>
          </p:nvSpPr>
          <p:spPr>
            <a:xfrm rot="691166">
              <a:off x="5357364" y="4021954"/>
              <a:ext cx="293166" cy="311770"/>
            </a:xfrm>
            <a:custGeom>
              <a:avLst/>
              <a:gdLst>
                <a:gd name="connsiteX0" fmla="*/ 0 w 415696"/>
                <a:gd name="connsiteY0" fmla="*/ 34565 h 398716"/>
                <a:gd name="connsiteX1" fmla="*/ 80890 w 415696"/>
                <a:gd name="connsiteY1" fmla="*/ 12156 h 398716"/>
                <a:gd name="connsiteX2" fmla="*/ 382261 w 415696"/>
                <a:gd name="connsiteY2" fmla="*/ 75881 h 398716"/>
                <a:gd name="connsiteX3" fmla="*/ 357243 w 415696"/>
                <a:gd name="connsiteY3" fmla="*/ 382899 h 398716"/>
                <a:gd name="connsiteX4" fmla="*/ 347327 w 415696"/>
                <a:gd name="connsiteY4" fmla="*/ 398716 h 398716"/>
                <a:gd name="connsiteX5" fmla="*/ 327355 w 415696"/>
                <a:gd name="connsiteY5" fmla="*/ 390979 h 398716"/>
                <a:gd name="connsiteX6" fmla="*/ 36949 w 415696"/>
                <a:gd name="connsiteY6" fmla="*/ 117137 h 398716"/>
                <a:gd name="connsiteX7" fmla="*/ 0 w 415696"/>
                <a:gd name="connsiteY7" fmla="*/ 34565 h 398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15696" h="398716">
                  <a:moveTo>
                    <a:pt x="0" y="34565"/>
                  </a:moveTo>
                  <a:lnTo>
                    <a:pt x="80890" y="12156"/>
                  </a:lnTo>
                  <a:cubicBezTo>
                    <a:pt x="217082" y="-15563"/>
                    <a:pt x="328300" y="3489"/>
                    <a:pt x="382261" y="75881"/>
                  </a:cubicBezTo>
                  <a:cubicBezTo>
                    <a:pt x="436223" y="148273"/>
                    <a:pt x="422711" y="260299"/>
                    <a:pt x="357243" y="382899"/>
                  </a:cubicBezTo>
                  <a:lnTo>
                    <a:pt x="347327" y="398716"/>
                  </a:lnTo>
                  <a:lnTo>
                    <a:pt x="327355" y="390979"/>
                  </a:lnTo>
                  <a:cubicBezTo>
                    <a:pt x="208137" y="331150"/>
                    <a:pt x="106036" y="237210"/>
                    <a:pt x="36949" y="117137"/>
                  </a:cubicBezTo>
                  <a:lnTo>
                    <a:pt x="0" y="34565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2" name="자유형 61"/>
            <p:cNvSpPr/>
            <p:nvPr/>
          </p:nvSpPr>
          <p:spPr>
            <a:xfrm rot="1742561">
              <a:off x="6095002" y="3916065"/>
              <a:ext cx="231852" cy="380842"/>
            </a:xfrm>
            <a:custGeom>
              <a:avLst/>
              <a:gdLst>
                <a:gd name="connsiteX0" fmla="*/ 281792 w 306351"/>
                <a:gd name="connsiteY0" fmla="*/ 0 h 499540"/>
                <a:gd name="connsiteX1" fmla="*/ 301516 w 306351"/>
                <a:gd name="connsiteY1" fmla="*/ 88285 h 499540"/>
                <a:gd name="connsiteX2" fmla="*/ 232337 w 306351"/>
                <a:gd name="connsiteY2" fmla="*/ 481400 h 499540"/>
                <a:gd name="connsiteX3" fmla="*/ 220947 w 306351"/>
                <a:gd name="connsiteY3" fmla="*/ 499540 h 499540"/>
                <a:gd name="connsiteX4" fmla="*/ 203545 w 306351"/>
                <a:gd name="connsiteY4" fmla="*/ 492784 h 499540"/>
                <a:gd name="connsiteX5" fmla="*/ 0 w 306351"/>
                <a:gd name="connsiteY5" fmla="*/ 261579 h 499540"/>
                <a:gd name="connsiteX6" fmla="*/ 203544 w 306351"/>
                <a:gd name="connsiteY6" fmla="*/ 30376 h 499540"/>
                <a:gd name="connsiteX7" fmla="*/ 281792 w 306351"/>
                <a:gd name="connsiteY7" fmla="*/ 0 h 49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6351" h="499540">
                  <a:moveTo>
                    <a:pt x="281792" y="0"/>
                  </a:moveTo>
                  <a:lnTo>
                    <a:pt x="301516" y="88285"/>
                  </a:lnTo>
                  <a:cubicBezTo>
                    <a:pt x="317885" y="225845"/>
                    <a:pt x="292166" y="362182"/>
                    <a:pt x="232337" y="481400"/>
                  </a:cubicBezTo>
                  <a:lnTo>
                    <a:pt x="220947" y="499540"/>
                  </a:lnTo>
                  <a:lnTo>
                    <a:pt x="203545" y="492784"/>
                  </a:lnTo>
                  <a:cubicBezTo>
                    <a:pt x="77785" y="433613"/>
                    <a:pt x="0" y="351870"/>
                    <a:pt x="0" y="261579"/>
                  </a:cubicBezTo>
                  <a:cubicBezTo>
                    <a:pt x="0" y="171289"/>
                    <a:pt x="77784" y="89546"/>
                    <a:pt x="203544" y="30376"/>
                  </a:cubicBezTo>
                  <a:lnTo>
                    <a:pt x="281792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3" name="현 62"/>
            <p:cNvSpPr/>
            <p:nvPr/>
          </p:nvSpPr>
          <p:spPr>
            <a:xfrm rot="17100000">
              <a:off x="5775414" y="4143323"/>
              <a:ext cx="233656" cy="143850"/>
            </a:xfrm>
            <a:prstGeom prst="chord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4" name="타원 63"/>
            <p:cNvSpPr/>
            <p:nvPr/>
          </p:nvSpPr>
          <p:spPr>
            <a:xfrm rot="21190137">
              <a:off x="5536919" y="3887030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5" name="타원 64"/>
            <p:cNvSpPr/>
            <p:nvPr/>
          </p:nvSpPr>
          <p:spPr>
            <a:xfrm rot="21190137">
              <a:off x="6167133" y="3811536"/>
              <a:ext cx="60210" cy="60210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66" name="직선 연결선 65"/>
            <p:cNvCxnSpPr/>
            <p:nvPr/>
          </p:nvCxnSpPr>
          <p:spPr>
            <a:xfrm rot="21190137" flipH="1">
              <a:off x="5528227" y="3828091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직선 연결선 66"/>
            <p:cNvCxnSpPr/>
            <p:nvPr/>
          </p:nvCxnSpPr>
          <p:spPr>
            <a:xfrm rot="21190137" flipH="1">
              <a:off x="5578868" y="3817195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직선 연결선 67"/>
            <p:cNvCxnSpPr/>
            <p:nvPr/>
          </p:nvCxnSpPr>
          <p:spPr>
            <a:xfrm rot="21190137" flipH="1">
              <a:off x="6150592" y="3753536"/>
              <a:ext cx="31585" cy="34671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직선 연결선 68"/>
            <p:cNvCxnSpPr/>
            <p:nvPr/>
          </p:nvCxnSpPr>
          <p:spPr>
            <a:xfrm rot="21190137" flipH="1">
              <a:off x="6201233" y="3742640"/>
              <a:ext cx="24728" cy="39892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직선 연결선 69"/>
            <p:cNvCxnSpPr/>
            <p:nvPr/>
          </p:nvCxnSpPr>
          <p:spPr>
            <a:xfrm flipH="1">
              <a:off x="5836413" y="3934183"/>
              <a:ext cx="2985" cy="16524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직선 연결선 70"/>
            <p:cNvCxnSpPr/>
            <p:nvPr/>
          </p:nvCxnSpPr>
          <p:spPr>
            <a:xfrm>
              <a:off x="5837973" y="4098949"/>
              <a:ext cx="52845" cy="0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직사각형 71"/>
            <p:cNvSpPr/>
            <p:nvPr/>
          </p:nvSpPr>
          <p:spPr>
            <a:xfrm>
              <a:off x="5749603" y="4389254"/>
              <a:ext cx="254886" cy="13014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3" name="사다리꼴 72"/>
            <p:cNvSpPr/>
            <p:nvPr/>
          </p:nvSpPr>
          <p:spPr>
            <a:xfrm>
              <a:off x="5361004" y="4476806"/>
              <a:ext cx="1032081" cy="970100"/>
            </a:xfrm>
            <a:prstGeom prst="trapezoid">
              <a:avLst>
                <a:gd name="adj" fmla="val 39855"/>
              </a:avLst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5797574" y="4476245"/>
              <a:ext cx="164678" cy="426635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5" name="타원 74"/>
            <p:cNvSpPr/>
            <p:nvPr/>
          </p:nvSpPr>
          <p:spPr>
            <a:xfrm>
              <a:off x="5845650" y="4528586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타원 75"/>
            <p:cNvSpPr/>
            <p:nvPr/>
          </p:nvSpPr>
          <p:spPr>
            <a:xfrm>
              <a:off x="5845650" y="4624203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7" name="타원 76"/>
            <p:cNvSpPr/>
            <p:nvPr/>
          </p:nvSpPr>
          <p:spPr>
            <a:xfrm>
              <a:off x="5845650" y="4731910"/>
              <a:ext cx="68526" cy="685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5618533" y="3505355"/>
              <a:ext cx="592395" cy="162788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타원 62"/>
            <p:cNvSpPr/>
            <p:nvPr/>
          </p:nvSpPr>
          <p:spPr>
            <a:xfrm>
              <a:off x="5288149" y="3324423"/>
              <a:ext cx="1171481" cy="467775"/>
            </a:xfrm>
            <a:custGeom>
              <a:avLst/>
              <a:gdLst/>
              <a:ahLst/>
              <a:cxnLst/>
              <a:rect l="l" t="t" r="r" b="b"/>
              <a:pathLst>
                <a:path w="1204701" h="475241">
                  <a:moveTo>
                    <a:pt x="619921" y="0"/>
                  </a:moveTo>
                  <a:cubicBezTo>
                    <a:pt x="876225" y="0"/>
                    <a:pt x="1098354" y="156821"/>
                    <a:pt x="1204701" y="387077"/>
                  </a:cubicBezTo>
                  <a:cubicBezTo>
                    <a:pt x="1204119" y="387221"/>
                    <a:pt x="1203537" y="387221"/>
                    <a:pt x="1202954" y="387221"/>
                  </a:cubicBezTo>
                  <a:cubicBezTo>
                    <a:pt x="986464" y="387221"/>
                    <a:pt x="789409" y="319293"/>
                    <a:pt x="643347" y="206377"/>
                  </a:cubicBezTo>
                  <a:cubicBezTo>
                    <a:pt x="497024" y="368054"/>
                    <a:pt x="263528" y="472280"/>
                    <a:pt x="0" y="475241"/>
                  </a:cubicBezTo>
                  <a:cubicBezTo>
                    <a:pt x="86820" y="198210"/>
                    <a:pt x="331774" y="0"/>
                    <a:pt x="619921" y="0"/>
                  </a:cubicBez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이등변 삼각형 79"/>
            <p:cNvSpPr/>
            <p:nvPr/>
          </p:nvSpPr>
          <p:spPr>
            <a:xfrm rot="1444413" flipV="1">
              <a:off x="5909267" y="3054140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이등변 삼각형 80"/>
            <p:cNvSpPr/>
            <p:nvPr/>
          </p:nvSpPr>
          <p:spPr>
            <a:xfrm rot="20191666" flipV="1">
              <a:off x="5882727" y="3010001"/>
              <a:ext cx="53854" cy="192816"/>
            </a:xfrm>
            <a:prstGeom prst="triangle">
              <a:avLst/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원호 81"/>
            <p:cNvSpPr/>
            <p:nvPr/>
          </p:nvSpPr>
          <p:spPr>
            <a:xfrm rot="9000000">
              <a:off x="5358973" y="3172440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원호 82"/>
            <p:cNvSpPr/>
            <p:nvPr/>
          </p:nvSpPr>
          <p:spPr>
            <a:xfrm rot="12600000" flipH="1">
              <a:off x="5384801" y="3070916"/>
              <a:ext cx="864577" cy="269270"/>
            </a:xfrm>
            <a:prstGeom prst="arc">
              <a:avLst>
                <a:gd name="adj1" fmla="val 16200000"/>
                <a:gd name="adj2" fmla="val 21104355"/>
              </a:avLst>
            </a:prstGeom>
            <a:ln w="3175">
              <a:solidFill>
                <a:schemeClr val="bg1"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5361904" y="5254983"/>
              <a:ext cx="1030556" cy="191988"/>
              <a:chOff x="2969906" y="3612208"/>
              <a:chExt cx="1377950" cy="256706"/>
            </a:xfrm>
          </p:grpSpPr>
          <p:pic>
            <p:nvPicPr>
              <p:cNvPr id="85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8830"/>
              <a:stretch/>
            </p:blipFill>
            <p:spPr bwMode="auto">
              <a:xfrm>
                <a:off x="2969906" y="3724572"/>
                <a:ext cx="1377950" cy="1443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80134" b="11170"/>
              <a:stretch/>
            </p:blipFill>
            <p:spPr bwMode="auto">
              <a:xfrm>
                <a:off x="2969906" y="3612208"/>
                <a:ext cx="1377950" cy="1123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36" name="그룹 35"/>
          <p:cNvGrpSpPr/>
          <p:nvPr/>
        </p:nvGrpSpPr>
        <p:grpSpPr>
          <a:xfrm>
            <a:off x="2759889" y="4387964"/>
            <a:ext cx="831452" cy="1097622"/>
            <a:chOff x="10469794" y="3610663"/>
            <a:chExt cx="1029782" cy="1359442"/>
          </a:xfrm>
        </p:grpSpPr>
        <p:sp>
          <p:nvSpPr>
            <p:cNvPr id="37" name="양쪽 모서리가 둥근 사각형 36"/>
            <p:cNvSpPr/>
            <p:nvPr/>
          </p:nvSpPr>
          <p:spPr>
            <a:xfrm flipV="1">
              <a:off x="10469794" y="3636871"/>
              <a:ext cx="1029782" cy="1333234"/>
            </a:xfrm>
            <a:prstGeom prst="round2SameRect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사다리꼴 37"/>
            <p:cNvSpPr/>
            <p:nvPr/>
          </p:nvSpPr>
          <p:spPr>
            <a:xfrm rot="10800000">
              <a:off x="10750422" y="3610663"/>
              <a:ext cx="340806" cy="190779"/>
            </a:xfrm>
            <a:prstGeom prst="trapezoid">
              <a:avLst>
                <a:gd name="adj" fmla="val 68134"/>
              </a:avLst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평행 사변형 38"/>
            <p:cNvSpPr/>
            <p:nvPr/>
          </p:nvSpPr>
          <p:spPr>
            <a:xfrm>
              <a:off x="10944846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평행 사변형 39"/>
            <p:cNvSpPr/>
            <p:nvPr/>
          </p:nvSpPr>
          <p:spPr>
            <a:xfrm flipH="1">
              <a:off x="10761441" y="3621631"/>
              <a:ext cx="202668" cy="213319"/>
            </a:xfrm>
            <a:prstGeom prst="parallelogram">
              <a:avLst>
                <a:gd name="adj" fmla="val 52572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41" name="직선 연결선 40"/>
            <p:cNvCxnSpPr/>
            <p:nvPr/>
          </p:nvCxnSpPr>
          <p:spPr>
            <a:xfrm>
              <a:off x="10964109" y="3834950"/>
              <a:ext cx="0" cy="1117431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/>
            <p:cNvSpPr/>
            <p:nvPr/>
          </p:nvSpPr>
          <p:spPr>
            <a:xfrm>
              <a:off x="10922372" y="3856971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타원 42"/>
            <p:cNvSpPr/>
            <p:nvPr/>
          </p:nvSpPr>
          <p:spPr>
            <a:xfrm>
              <a:off x="10922372" y="4050722"/>
              <a:ext cx="91626" cy="9162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54" name="그룹 153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55" name="그림 154"/>
            <p:cNvPicPr>
              <a:picLocks noChangeAspect="1"/>
            </p:cNvPicPr>
            <p:nvPr/>
          </p:nvPicPr>
          <p:blipFill>
            <a:blip r:embed="rId6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56" name="그림 155"/>
            <p:cNvPicPr>
              <a:picLocks noChangeAspect="1"/>
            </p:cNvPicPr>
            <p:nvPr/>
          </p:nvPicPr>
          <p:blipFill rotWithShape="1">
            <a:blip r:embed="rId7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5170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그룹 32"/>
          <p:cNvGrpSpPr/>
          <p:nvPr userDrawn="1"/>
        </p:nvGrpSpPr>
        <p:grpSpPr>
          <a:xfrm rot="21190137">
            <a:off x="7721065" y="4858072"/>
            <a:ext cx="1378798" cy="1705533"/>
            <a:chOff x="5275695" y="914033"/>
            <a:chExt cx="2393464" cy="29606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4" name="그룹 33"/>
            <p:cNvGrpSpPr/>
            <p:nvPr/>
          </p:nvGrpSpPr>
          <p:grpSpPr>
            <a:xfrm rot="18206624" flipH="1">
              <a:off x="5383510" y="1619129"/>
              <a:ext cx="286912" cy="328222"/>
              <a:chOff x="3630168" y="3191304"/>
              <a:chExt cx="501157" cy="573316"/>
            </a:xfrm>
          </p:grpSpPr>
          <p:sp>
            <p:nvSpPr>
              <p:cNvPr id="68" name="모서리가 둥근 직사각형 67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모서리가 둥근 직사각형 68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모서리가 둥근 직사각형 69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모서리가 둥근 직사각형 70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모서리가 둥근 직사각형 71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35" name="그룹 34"/>
            <p:cNvGrpSpPr/>
            <p:nvPr/>
          </p:nvGrpSpPr>
          <p:grpSpPr>
            <a:xfrm rot="3393376">
              <a:off x="7256802" y="1611508"/>
              <a:ext cx="286912" cy="328222"/>
              <a:chOff x="3630168" y="3191304"/>
              <a:chExt cx="501157" cy="573316"/>
            </a:xfrm>
          </p:grpSpPr>
          <p:sp>
            <p:nvSpPr>
              <p:cNvPr id="63" name="모서리가 둥근 직사각형 62"/>
              <p:cNvSpPr/>
              <p:nvPr/>
            </p:nvSpPr>
            <p:spPr>
              <a:xfrm rot="20000921">
                <a:off x="3630168" y="3299450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모서리가 둥근 직사각형 63"/>
              <p:cNvSpPr/>
              <p:nvPr/>
            </p:nvSpPr>
            <p:spPr>
              <a:xfrm rot="21295701">
                <a:off x="3706988" y="319689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모서리가 둥근 직사각형 64"/>
              <p:cNvSpPr/>
              <p:nvPr/>
            </p:nvSpPr>
            <p:spPr>
              <a:xfrm rot="193500">
                <a:off x="3844312" y="3191304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모서리가 둥근 직사각형 65"/>
              <p:cNvSpPr/>
              <p:nvPr/>
            </p:nvSpPr>
            <p:spPr>
              <a:xfrm rot="926434">
                <a:off x="3974496" y="3213649"/>
                <a:ext cx="146304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모서리가 둥근 직사각형 66"/>
              <p:cNvSpPr/>
              <p:nvPr/>
            </p:nvSpPr>
            <p:spPr>
              <a:xfrm rot="1922418">
                <a:off x="4032419" y="3316356"/>
                <a:ext cx="98906" cy="448264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6" name="자유형 35"/>
            <p:cNvSpPr/>
            <p:nvPr/>
          </p:nvSpPr>
          <p:spPr>
            <a:xfrm rot="2700000">
              <a:off x="5275695" y="1454267"/>
              <a:ext cx="2393464" cy="2393464"/>
            </a:xfrm>
            <a:custGeom>
              <a:avLst/>
              <a:gdLst>
                <a:gd name="connsiteX0" fmla="*/ 18320 w 2492176"/>
                <a:gd name="connsiteY0" fmla="*/ 1130186 h 2492176"/>
                <a:gd name="connsiteX1" fmla="*/ 62549 w 2492176"/>
                <a:gd name="connsiteY1" fmla="*/ 1111866 h 2492176"/>
                <a:gd name="connsiteX2" fmla="*/ 608077 w 2492176"/>
                <a:gd name="connsiteY2" fmla="*/ 1111866 h 2492176"/>
                <a:gd name="connsiteX3" fmla="*/ 1111867 w 2492176"/>
                <a:gd name="connsiteY3" fmla="*/ 608076 h 2492176"/>
                <a:gd name="connsiteX4" fmla="*/ 1111867 w 2492176"/>
                <a:gd name="connsiteY4" fmla="*/ 62549 h 2492176"/>
                <a:gd name="connsiteX5" fmla="*/ 1130187 w 2492176"/>
                <a:gd name="connsiteY5" fmla="*/ 18320 h 2492176"/>
                <a:gd name="connsiteX6" fmla="*/ 1174416 w 2492176"/>
                <a:gd name="connsiteY6" fmla="*/ 0 h 2492176"/>
                <a:gd name="connsiteX7" fmla="*/ 1424603 w 2492176"/>
                <a:gd name="connsiteY7" fmla="*/ 0 h 2492176"/>
                <a:gd name="connsiteX8" fmla="*/ 1487152 w 2492176"/>
                <a:gd name="connsiteY8" fmla="*/ 62549 h 2492176"/>
                <a:gd name="connsiteX9" fmla="*/ 1487152 w 2492176"/>
                <a:gd name="connsiteY9" fmla="*/ 532617 h 2492176"/>
                <a:gd name="connsiteX10" fmla="*/ 1500451 w 2492176"/>
                <a:gd name="connsiteY10" fmla="*/ 543515 h 2492176"/>
                <a:gd name="connsiteX11" fmla="*/ 2424325 w 2492176"/>
                <a:gd name="connsiteY11" fmla="*/ 1467389 h 2492176"/>
                <a:gd name="connsiteX12" fmla="*/ 2426843 w 2492176"/>
                <a:gd name="connsiteY12" fmla="*/ 1788893 h 2492176"/>
                <a:gd name="connsiteX13" fmla="*/ 2369706 w 2492176"/>
                <a:gd name="connsiteY13" fmla="*/ 1846030 h 2492176"/>
                <a:gd name="connsiteX14" fmla="*/ 2346149 w 2492176"/>
                <a:gd name="connsiteY14" fmla="*/ 1826726 h 2492176"/>
                <a:gd name="connsiteX15" fmla="*/ 1871425 w 2492176"/>
                <a:gd name="connsiteY15" fmla="*/ 1871424 h 2492176"/>
                <a:gd name="connsiteX16" fmla="*/ 1826727 w 2492176"/>
                <a:gd name="connsiteY16" fmla="*/ 2346149 h 2492176"/>
                <a:gd name="connsiteX17" fmla="*/ 1846030 w 2492176"/>
                <a:gd name="connsiteY17" fmla="*/ 2369706 h 2492176"/>
                <a:gd name="connsiteX18" fmla="*/ 1788893 w 2492176"/>
                <a:gd name="connsiteY18" fmla="*/ 2426843 h 2492176"/>
                <a:gd name="connsiteX19" fmla="*/ 1467389 w 2492176"/>
                <a:gd name="connsiteY19" fmla="*/ 2424325 h 2492176"/>
                <a:gd name="connsiteX20" fmla="*/ 543515 w 2492176"/>
                <a:gd name="connsiteY20" fmla="*/ 1500451 h 2492176"/>
                <a:gd name="connsiteX21" fmla="*/ 532617 w 2492176"/>
                <a:gd name="connsiteY21" fmla="*/ 1487151 h 2492176"/>
                <a:gd name="connsiteX22" fmla="*/ 62548 w 2492176"/>
                <a:gd name="connsiteY22" fmla="*/ 1487151 h 2492176"/>
                <a:gd name="connsiteX23" fmla="*/ 0 w 2492176"/>
                <a:gd name="connsiteY23" fmla="*/ 1424602 h 2492176"/>
                <a:gd name="connsiteX24" fmla="*/ 0 w 2492176"/>
                <a:gd name="connsiteY24" fmla="*/ 1174415 h 2492176"/>
                <a:gd name="connsiteX25" fmla="*/ 18320 w 2492176"/>
                <a:gd name="connsiteY25" fmla="*/ 1130186 h 2492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2492176" h="2492176">
                  <a:moveTo>
                    <a:pt x="18320" y="1130186"/>
                  </a:moveTo>
                  <a:cubicBezTo>
                    <a:pt x="29639" y="1118867"/>
                    <a:pt x="45276" y="1111866"/>
                    <a:pt x="62549" y="1111866"/>
                  </a:cubicBezTo>
                  <a:lnTo>
                    <a:pt x="608077" y="1111866"/>
                  </a:lnTo>
                  <a:lnTo>
                    <a:pt x="1111867" y="608076"/>
                  </a:lnTo>
                  <a:lnTo>
                    <a:pt x="1111867" y="62549"/>
                  </a:lnTo>
                  <a:cubicBezTo>
                    <a:pt x="1111867" y="45277"/>
                    <a:pt x="1118868" y="29639"/>
                    <a:pt x="1130187" y="18320"/>
                  </a:cubicBezTo>
                  <a:cubicBezTo>
                    <a:pt x="1141506" y="7001"/>
                    <a:pt x="1157144" y="0"/>
                    <a:pt x="1174416" y="0"/>
                  </a:cubicBezTo>
                  <a:lnTo>
                    <a:pt x="1424603" y="0"/>
                  </a:lnTo>
                  <a:cubicBezTo>
                    <a:pt x="1459148" y="0"/>
                    <a:pt x="1487152" y="28004"/>
                    <a:pt x="1487152" y="62549"/>
                  </a:cubicBezTo>
                  <a:lnTo>
                    <a:pt x="1487152" y="532617"/>
                  </a:lnTo>
                  <a:lnTo>
                    <a:pt x="1500451" y="543515"/>
                  </a:lnTo>
                  <a:lnTo>
                    <a:pt x="2424325" y="1467389"/>
                  </a:lnTo>
                  <a:cubicBezTo>
                    <a:pt x="2513801" y="1556865"/>
                    <a:pt x="2514929" y="1700807"/>
                    <a:pt x="2426843" y="1788893"/>
                  </a:cubicBezTo>
                  <a:lnTo>
                    <a:pt x="2369706" y="1846030"/>
                  </a:lnTo>
                  <a:lnTo>
                    <a:pt x="2346149" y="1826726"/>
                  </a:lnTo>
                  <a:cubicBezTo>
                    <a:pt x="2198722" y="1728737"/>
                    <a:pt x="1999533" y="1743316"/>
                    <a:pt x="1871425" y="1871424"/>
                  </a:cubicBezTo>
                  <a:cubicBezTo>
                    <a:pt x="1743317" y="1999532"/>
                    <a:pt x="1728738" y="2198722"/>
                    <a:pt x="1826727" y="2346149"/>
                  </a:cubicBezTo>
                  <a:lnTo>
                    <a:pt x="1846030" y="2369706"/>
                  </a:lnTo>
                  <a:lnTo>
                    <a:pt x="1788893" y="2426843"/>
                  </a:lnTo>
                  <a:cubicBezTo>
                    <a:pt x="1700807" y="2514929"/>
                    <a:pt x="1556865" y="2513801"/>
                    <a:pt x="1467389" y="2424325"/>
                  </a:cubicBezTo>
                  <a:lnTo>
                    <a:pt x="543515" y="1500451"/>
                  </a:lnTo>
                  <a:lnTo>
                    <a:pt x="532617" y="1487151"/>
                  </a:lnTo>
                  <a:lnTo>
                    <a:pt x="62548" y="1487151"/>
                  </a:lnTo>
                  <a:cubicBezTo>
                    <a:pt x="28003" y="1487151"/>
                    <a:pt x="0" y="1459147"/>
                    <a:pt x="0" y="1424602"/>
                  </a:cubicBezTo>
                  <a:lnTo>
                    <a:pt x="0" y="1174415"/>
                  </a:lnTo>
                  <a:cubicBezTo>
                    <a:pt x="0" y="1157143"/>
                    <a:pt x="7001" y="1141505"/>
                    <a:pt x="18320" y="1130186"/>
                  </a:cubicBezTo>
                  <a:close/>
                </a:path>
              </a:pathLst>
            </a:cu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양쪽 모서리가 둥근 사각형 36"/>
            <p:cNvSpPr/>
            <p:nvPr/>
          </p:nvSpPr>
          <p:spPr>
            <a:xfrm rot="10800000">
              <a:off x="5811541" y="3646076"/>
              <a:ext cx="386568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2700000">
              <a:off x="7120302" y="1823262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양쪽 모서리가 둥근 사각형 38"/>
            <p:cNvSpPr/>
            <p:nvPr/>
          </p:nvSpPr>
          <p:spPr>
            <a:xfrm rot="18900000" flipH="1">
              <a:off x="5445461" y="1815643"/>
              <a:ext cx="375285" cy="129410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양쪽 모서리가 둥근 사각형 39"/>
            <p:cNvSpPr/>
            <p:nvPr/>
          </p:nvSpPr>
          <p:spPr>
            <a:xfrm rot="10800000">
              <a:off x="6746748" y="3646076"/>
              <a:ext cx="382759" cy="228600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/>
            <p:cNvSpPr/>
            <p:nvPr/>
          </p:nvSpPr>
          <p:spPr>
            <a:xfrm>
              <a:off x="6403847" y="2583639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/>
            <p:cNvSpPr/>
            <p:nvPr/>
          </p:nvSpPr>
          <p:spPr>
            <a:xfrm>
              <a:off x="6403847" y="2840780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모서리가 둥근 직사각형 42"/>
            <p:cNvSpPr/>
            <p:nvPr/>
          </p:nvSpPr>
          <p:spPr>
            <a:xfrm rot="16200000">
              <a:off x="6841236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모서리가 둥근 직사각형 43"/>
            <p:cNvSpPr/>
            <p:nvPr/>
          </p:nvSpPr>
          <p:spPr>
            <a:xfrm rot="16200000">
              <a:off x="5890261" y="3409676"/>
              <a:ext cx="213360" cy="137160"/>
            </a:xfrm>
            <a:prstGeom prst="round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5" name="그룹 44"/>
            <p:cNvGrpSpPr/>
            <p:nvPr/>
          </p:nvGrpSpPr>
          <p:grpSpPr>
            <a:xfrm>
              <a:off x="5748808" y="914033"/>
              <a:ext cx="1355623" cy="1533715"/>
              <a:chOff x="271767" y="2021820"/>
              <a:chExt cx="1355623" cy="1533715"/>
            </a:xfrm>
          </p:grpSpPr>
          <p:sp>
            <p:nvSpPr>
              <p:cNvPr id="47" name="자유형 46"/>
              <p:cNvSpPr/>
              <p:nvPr/>
            </p:nvSpPr>
            <p:spPr>
              <a:xfrm rot="1101029">
                <a:off x="341899" y="2099351"/>
                <a:ext cx="1285491" cy="1456184"/>
              </a:xfrm>
              <a:custGeom>
                <a:avLst/>
                <a:gdLst>
                  <a:gd name="connsiteX0" fmla="*/ 476344 w 1365706"/>
                  <a:gd name="connsiteY0" fmla="*/ 35527 h 1390264"/>
                  <a:gd name="connsiteX1" fmla="*/ 1354738 w 1365706"/>
                  <a:gd name="connsiteY1" fmla="*/ 476343 h 1390264"/>
                  <a:gd name="connsiteX2" fmla="*/ 1365706 w 1365706"/>
                  <a:gd name="connsiteY2" fmla="*/ 525436 h 1390264"/>
                  <a:gd name="connsiteX3" fmla="*/ 1287458 w 1365706"/>
                  <a:gd name="connsiteY3" fmla="*/ 555812 h 1390264"/>
                  <a:gd name="connsiteX4" fmla="*/ 1083914 w 1365706"/>
                  <a:gd name="connsiteY4" fmla="*/ 787015 h 1390264"/>
                  <a:gd name="connsiteX5" fmla="*/ 1287459 w 1365706"/>
                  <a:gd name="connsiteY5" fmla="*/ 1018220 h 1390264"/>
                  <a:gd name="connsiteX6" fmla="*/ 1304861 w 1365706"/>
                  <a:gd name="connsiteY6" fmla="*/ 1024976 h 1390264"/>
                  <a:gd name="connsiteX7" fmla="*/ 1245347 w 1365706"/>
                  <a:gd name="connsiteY7" fmla="*/ 1119759 h 1390264"/>
                  <a:gd name="connsiteX8" fmla="*/ 913921 w 1365706"/>
                  <a:gd name="connsiteY8" fmla="*/ 1354737 h 1390264"/>
                  <a:gd name="connsiteX9" fmla="*/ 507764 w 1365706"/>
                  <a:gd name="connsiteY9" fmla="*/ 1364413 h 1390264"/>
                  <a:gd name="connsiteX10" fmla="*/ 403400 w 1365706"/>
                  <a:gd name="connsiteY10" fmla="*/ 1323987 h 1390264"/>
                  <a:gd name="connsiteX11" fmla="*/ 413316 w 1365706"/>
                  <a:gd name="connsiteY11" fmla="*/ 1308170 h 1390264"/>
                  <a:gd name="connsiteX12" fmla="*/ 438334 w 1365706"/>
                  <a:gd name="connsiteY12" fmla="*/ 1001152 h 1390264"/>
                  <a:gd name="connsiteX13" fmla="*/ 136963 w 1365706"/>
                  <a:gd name="connsiteY13" fmla="*/ 937427 h 1390264"/>
                  <a:gd name="connsiteX14" fmla="*/ 56073 w 1365706"/>
                  <a:gd name="connsiteY14" fmla="*/ 959836 h 1390264"/>
                  <a:gd name="connsiteX15" fmla="*/ 35527 w 1365706"/>
                  <a:gd name="connsiteY15" fmla="*/ 913920 h 1390264"/>
                  <a:gd name="connsiteX16" fmla="*/ 476344 w 1365706"/>
                  <a:gd name="connsiteY16" fmla="*/ 35527 h 13902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65706" h="1390264">
                    <a:moveTo>
                      <a:pt x="476344" y="35527"/>
                    </a:moveTo>
                    <a:cubicBezTo>
                      <a:pt x="840634" y="-85307"/>
                      <a:pt x="1233904" y="112053"/>
                      <a:pt x="1354738" y="476343"/>
                    </a:cubicBezTo>
                    <a:lnTo>
                      <a:pt x="1365706" y="525436"/>
                    </a:lnTo>
                    <a:lnTo>
                      <a:pt x="1287458" y="555812"/>
                    </a:lnTo>
                    <a:cubicBezTo>
                      <a:pt x="1161698" y="614982"/>
                      <a:pt x="1083914" y="696725"/>
                      <a:pt x="1083914" y="787015"/>
                    </a:cubicBezTo>
                    <a:cubicBezTo>
                      <a:pt x="1083914" y="877306"/>
                      <a:pt x="1161699" y="959049"/>
                      <a:pt x="1287459" y="1018220"/>
                    </a:cubicBezTo>
                    <a:lnTo>
                      <a:pt x="1304861" y="1024976"/>
                    </a:lnTo>
                    <a:lnTo>
                      <a:pt x="1245347" y="1119759"/>
                    </a:lnTo>
                    <a:cubicBezTo>
                      <a:pt x="1163664" y="1225800"/>
                      <a:pt x="1050530" y="1309424"/>
                      <a:pt x="913921" y="1354737"/>
                    </a:cubicBezTo>
                    <a:cubicBezTo>
                      <a:pt x="777312" y="1400049"/>
                      <a:pt x="636628" y="1400616"/>
                      <a:pt x="507764" y="1364413"/>
                    </a:cubicBezTo>
                    <a:lnTo>
                      <a:pt x="403400" y="1323987"/>
                    </a:lnTo>
                    <a:lnTo>
                      <a:pt x="413316" y="1308170"/>
                    </a:lnTo>
                    <a:cubicBezTo>
                      <a:pt x="478784" y="1185570"/>
                      <a:pt x="492296" y="1073544"/>
                      <a:pt x="438334" y="1001152"/>
                    </a:cubicBezTo>
                    <a:cubicBezTo>
                      <a:pt x="384373" y="928760"/>
                      <a:pt x="273155" y="909708"/>
                      <a:pt x="136963" y="937427"/>
                    </a:cubicBezTo>
                    <a:lnTo>
                      <a:pt x="56073" y="959836"/>
                    </a:lnTo>
                    <a:lnTo>
                      <a:pt x="35527" y="913920"/>
                    </a:lnTo>
                    <a:cubicBezTo>
                      <a:pt x="-85306" y="549630"/>
                      <a:pt x="112054" y="156360"/>
                      <a:pt x="476344" y="35527"/>
                    </a:cubicBezTo>
                    <a:close/>
                  </a:path>
                </a:pathLst>
              </a:cu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8" name="그룹 47"/>
              <p:cNvGrpSpPr/>
              <p:nvPr/>
            </p:nvGrpSpPr>
            <p:grpSpPr>
              <a:xfrm>
                <a:off x="271767" y="2021820"/>
                <a:ext cx="1328523" cy="1361961"/>
                <a:chOff x="271767" y="2021820"/>
                <a:chExt cx="1328523" cy="1361961"/>
              </a:xfrm>
            </p:grpSpPr>
            <p:sp>
              <p:nvSpPr>
                <p:cNvPr id="49" name="자유형 48"/>
                <p:cNvSpPr/>
                <p:nvPr/>
              </p:nvSpPr>
              <p:spPr>
                <a:xfrm rot="1101029">
                  <a:off x="271767" y="2920547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0" name="자유형 49"/>
                <p:cNvSpPr/>
                <p:nvPr/>
              </p:nvSpPr>
              <p:spPr>
                <a:xfrm rot="1101029">
                  <a:off x="1290282" y="2815566"/>
                  <a:ext cx="310008" cy="50922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1" name="원호 50"/>
                <p:cNvSpPr/>
                <p:nvPr/>
              </p:nvSpPr>
              <p:spPr>
                <a:xfrm rot="9000000">
                  <a:off x="684130" y="2736081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2" name="타원 51"/>
                <p:cNvSpPr/>
                <p:nvPr/>
              </p:nvSpPr>
              <p:spPr>
                <a:xfrm>
                  <a:off x="564184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53" name="타원 52"/>
                <p:cNvSpPr/>
                <p:nvPr/>
              </p:nvSpPr>
              <p:spPr>
                <a:xfrm>
                  <a:off x="1412863" y="2669846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54" name="그룹 53"/>
                <p:cNvGrpSpPr/>
                <p:nvPr/>
              </p:nvGrpSpPr>
              <p:grpSpPr>
                <a:xfrm>
                  <a:off x="56418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61" name="직선 연결선 60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직선 연결선 61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55" name="직선 연결선 54"/>
                <p:cNvCxnSpPr/>
                <p:nvPr/>
              </p:nvCxnSpPr>
              <p:spPr>
                <a:xfrm flipH="1">
                  <a:off x="856764" y="2073596"/>
                  <a:ext cx="170444" cy="265135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직선 연결선 55"/>
                <p:cNvCxnSpPr/>
                <p:nvPr/>
              </p:nvCxnSpPr>
              <p:spPr>
                <a:xfrm flipH="1">
                  <a:off x="925344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직선 연결선 56"/>
                <p:cNvCxnSpPr/>
                <p:nvPr/>
              </p:nvCxnSpPr>
              <p:spPr>
                <a:xfrm flipH="1">
                  <a:off x="1027208" y="2021820"/>
                  <a:ext cx="203729" cy="31691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그룹 57"/>
                <p:cNvGrpSpPr/>
                <p:nvPr/>
              </p:nvGrpSpPr>
              <p:grpSpPr>
                <a:xfrm>
                  <a:off x="1402294" y="2581078"/>
                  <a:ext cx="101644" cy="53340"/>
                  <a:chOff x="2822531" y="2421626"/>
                  <a:chExt cx="101644" cy="53340"/>
                </a:xfrm>
              </p:grpSpPr>
              <p:cxnSp>
                <p:nvCxnSpPr>
                  <p:cNvPr id="59" name="직선 연결선 58"/>
                  <p:cNvCxnSpPr/>
                  <p:nvPr/>
                </p:nvCxnSpPr>
                <p:spPr>
                  <a:xfrm flipH="1">
                    <a:off x="2822531" y="2428607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직선 연결선 59"/>
                  <p:cNvCxnSpPr/>
                  <p:nvPr/>
                </p:nvCxnSpPr>
                <p:spPr>
                  <a:xfrm flipH="1">
                    <a:off x="2891111" y="2421626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46" name="타원 45"/>
            <p:cNvSpPr/>
            <p:nvPr/>
          </p:nvSpPr>
          <p:spPr>
            <a:xfrm>
              <a:off x="6403847" y="3097921"/>
              <a:ext cx="137160" cy="13716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5" t="53855" r="4045"/>
          <a:stretch/>
        </p:blipFill>
        <p:spPr bwMode="auto">
          <a:xfrm>
            <a:off x="0" y="0"/>
            <a:ext cx="9144000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5" name="그룹 74"/>
          <p:cNvGrpSpPr/>
          <p:nvPr userDrawn="1"/>
        </p:nvGrpSpPr>
        <p:grpSpPr>
          <a:xfrm>
            <a:off x="230617" y="636249"/>
            <a:ext cx="3640863" cy="633277"/>
            <a:chOff x="230617" y="636249"/>
            <a:chExt cx="3640863" cy="633277"/>
          </a:xfrm>
        </p:grpSpPr>
        <p:grpSp>
          <p:nvGrpSpPr>
            <p:cNvPr id="76" name="그룹 75"/>
            <p:cNvGrpSpPr/>
            <p:nvPr userDrawn="1"/>
          </p:nvGrpSpPr>
          <p:grpSpPr>
            <a:xfrm>
              <a:off x="230617" y="636249"/>
              <a:ext cx="3640863" cy="633277"/>
              <a:chOff x="230617" y="636249"/>
              <a:chExt cx="2453935" cy="633277"/>
            </a:xfrm>
          </p:grpSpPr>
          <p:sp>
            <p:nvSpPr>
              <p:cNvPr id="78" name="직사각형 77"/>
              <p:cNvSpPr/>
              <p:nvPr/>
            </p:nvSpPr>
            <p:spPr>
              <a:xfrm>
                <a:off x="230617" y="636249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직각 삼각형 78"/>
              <p:cNvSpPr/>
              <p:nvPr/>
            </p:nvSpPr>
            <p:spPr>
              <a:xfrm rot="10800000">
                <a:off x="230617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직각 삼각형 79"/>
              <p:cNvSpPr/>
              <p:nvPr/>
            </p:nvSpPr>
            <p:spPr>
              <a:xfrm rot="10800000" flipH="1">
                <a:off x="2516029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251520" y="661095"/>
              <a:ext cx="34980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16.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동물흉내내기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25~36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1769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0" y="6632575"/>
            <a:ext cx="91440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5" t="53855" r="4045"/>
          <a:stretch/>
        </p:blipFill>
        <p:spPr bwMode="auto">
          <a:xfrm>
            <a:off x="0" y="0"/>
            <a:ext cx="9144000" cy="54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3" name="그룹 72"/>
          <p:cNvGrpSpPr/>
          <p:nvPr userDrawn="1"/>
        </p:nvGrpSpPr>
        <p:grpSpPr>
          <a:xfrm>
            <a:off x="7380312" y="4437112"/>
            <a:ext cx="1768315" cy="2174970"/>
            <a:chOff x="3942612" y="3010001"/>
            <a:chExt cx="2665192" cy="3278100"/>
          </a:xfrm>
        </p:grpSpPr>
        <p:grpSp>
          <p:nvGrpSpPr>
            <p:cNvPr id="74" name="그룹 73"/>
            <p:cNvGrpSpPr/>
            <p:nvPr userDrawn="1"/>
          </p:nvGrpSpPr>
          <p:grpSpPr>
            <a:xfrm>
              <a:off x="3942612" y="4677273"/>
              <a:ext cx="1282173" cy="1586009"/>
              <a:chOff x="5275695" y="914033"/>
              <a:chExt cx="2393464" cy="2960643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25" name="그룹 124"/>
              <p:cNvGrpSpPr/>
              <p:nvPr/>
            </p:nvGrpSpPr>
            <p:grpSpPr>
              <a:xfrm rot="18206624" flipH="1">
                <a:off x="5383510" y="1619129"/>
                <a:ext cx="286912" cy="328222"/>
                <a:chOff x="3630168" y="3191304"/>
                <a:chExt cx="501157" cy="573316"/>
              </a:xfrm>
            </p:grpSpPr>
            <p:sp>
              <p:nvSpPr>
                <p:cNvPr id="159" name="모서리가 둥근 직사각형 158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모서리가 둥근 직사각형 159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모서리가 둥근 직사각형 160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모서리가 둥근 직사각형 161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" name="모서리가 둥근 직사각형 162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grpSp>
            <p:nvGrpSpPr>
              <p:cNvPr id="126" name="그룹 125"/>
              <p:cNvGrpSpPr/>
              <p:nvPr/>
            </p:nvGrpSpPr>
            <p:grpSpPr>
              <a:xfrm rot="3393376">
                <a:off x="7256802" y="1611508"/>
                <a:ext cx="286912" cy="328222"/>
                <a:chOff x="3630168" y="3191304"/>
                <a:chExt cx="501157" cy="573316"/>
              </a:xfrm>
            </p:grpSpPr>
            <p:sp>
              <p:nvSpPr>
                <p:cNvPr id="154" name="모서리가 둥근 직사각형 153"/>
                <p:cNvSpPr/>
                <p:nvPr/>
              </p:nvSpPr>
              <p:spPr>
                <a:xfrm rot="20000921">
                  <a:off x="3630168" y="3299450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21295701">
                  <a:off x="3706988" y="319689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93500">
                  <a:off x="3844312" y="3191304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926434">
                  <a:off x="3974496" y="3213649"/>
                  <a:ext cx="146304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922418">
                  <a:off x="4032419" y="3316356"/>
                  <a:ext cx="98906" cy="448264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7" name="자유형 126"/>
              <p:cNvSpPr/>
              <p:nvPr/>
            </p:nvSpPr>
            <p:spPr>
              <a:xfrm rot="2700000">
                <a:off x="5275695" y="1454267"/>
                <a:ext cx="2393464" cy="2393464"/>
              </a:xfrm>
              <a:custGeom>
                <a:avLst/>
                <a:gdLst>
                  <a:gd name="connsiteX0" fmla="*/ 18320 w 2492176"/>
                  <a:gd name="connsiteY0" fmla="*/ 1130186 h 2492176"/>
                  <a:gd name="connsiteX1" fmla="*/ 62549 w 2492176"/>
                  <a:gd name="connsiteY1" fmla="*/ 1111866 h 2492176"/>
                  <a:gd name="connsiteX2" fmla="*/ 608077 w 2492176"/>
                  <a:gd name="connsiteY2" fmla="*/ 1111866 h 2492176"/>
                  <a:gd name="connsiteX3" fmla="*/ 1111867 w 2492176"/>
                  <a:gd name="connsiteY3" fmla="*/ 608076 h 2492176"/>
                  <a:gd name="connsiteX4" fmla="*/ 1111867 w 2492176"/>
                  <a:gd name="connsiteY4" fmla="*/ 62549 h 2492176"/>
                  <a:gd name="connsiteX5" fmla="*/ 1130187 w 2492176"/>
                  <a:gd name="connsiteY5" fmla="*/ 18320 h 2492176"/>
                  <a:gd name="connsiteX6" fmla="*/ 1174416 w 2492176"/>
                  <a:gd name="connsiteY6" fmla="*/ 0 h 2492176"/>
                  <a:gd name="connsiteX7" fmla="*/ 1424603 w 2492176"/>
                  <a:gd name="connsiteY7" fmla="*/ 0 h 2492176"/>
                  <a:gd name="connsiteX8" fmla="*/ 1487152 w 2492176"/>
                  <a:gd name="connsiteY8" fmla="*/ 62549 h 2492176"/>
                  <a:gd name="connsiteX9" fmla="*/ 1487152 w 2492176"/>
                  <a:gd name="connsiteY9" fmla="*/ 532617 h 2492176"/>
                  <a:gd name="connsiteX10" fmla="*/ 1500451 w 2492176"/>
                  <a:gd name="connsiteY10" fmla="*/ 543515 h 2492176"/>
                  <a:gd name="connsiteX11" fmla="*/ 2424325 w 2492176"/>
                  <a:gd name="connsiteY11" fmla="*/ 1467389 h 2492176"/>
                  <a:gd name="connsiteX12" fmla="*/ 2426843 w 2492176"/>
                  <a:gd name="connsiteY12" fmla="*/ 1788893 h 2492176"/>
                  <a:gd name="connsiteX13" fmla="*/ 2369706 w 2492176"/>
                  <a:gd name="connsiteY13" fmla="*/ 1846030 h 2492176"/>
                  <a:gd name="connsiteX14" fmla="*/ 2346149 w 2492176"/>
                  <a:gd name="connsiteY14" fmla="*/ 1826726 h 2492176"/>
                  <a:gd name="connsiteX15" fmla="*/ 1871425 w 2492176"/>
                  <a:gd name="connsiteY15" fmla="*/ 1871424 h 2492176"/>
                  <a:gd name="connsiteX16" fmla="*/ 1826727 w 2492176"/>
                  <a:gd name="connsiteY16" fmla="*/ 2346149 h 2492176"/>
                  <a:gd name="connsiteX17" fmla="*/ 1846030 w 2492176"/>
                  <a:gd name="connsiteY17" fmla="*/ 2369706 h 2492176"/>
                  <a:gd name="connsiteX18" fmla="*/ 1788893 w 2492176"/>
                  <a:gd name="connsiteY18" fmla="*/ 2426843 h 2492176"/>
                  <a:gd name="connsiteX19" fmla="*/ 1467389 w 2492176"/>
                  <a:gd name="connsiteY19" fmla="*/ 2424325 h 2492176"/>
                  <a:gd name="connsiteX20" fmla="*/ 543515 w 2492176"/>
                  <a:gd name="connsiteY20" fmla="*/ 1500451 h 2492176"/>
                  <a:gd name="connsiteX21" fmla="*/ 532617 w 2492176"/>
                  <a:gd name="connsiteY21" fmla="*/ 1487151 h 2492176"/>
                  <a:gd name="connsiteX22" fmla="*/ 62548 w 2492176"/>
                  <a:gd name="connsiteY22" fmla="*/ 1487151 h 2492176"/>
                  <a:gd name="connsiteX23" fmla="*/ 0 w 2492176"/>
                  <a:gd name="connsiteY23" fmla="*/ 1424602 h 2492176"/>
                  <a:gd name="connsiteX24" fmla="*/ 0 w 2492176"/>
                  <a:gd name="connsiteY24" fmla="*/ 1174415 h 2492176"/>
                  <a:gd name="connsiteX25" fmla="*/ 18320 w 2492176"/>
                  <a:gd name="connsiteY25" fmla="*/ 1130186 h 24921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492176" h="2492176">
                    <a:moveTo>
                      <a:pt x="18320" y="1130186"/>
                    </a:moveTo>
                    <a:cubicBezTo>
                      <a:pt x="29639" y="1118867"/>
                      <a:pt x="45276" y="1111866"/>
                      <a:pt x="62549" y="1111866"/>
                    </a:cubicBezTo>
                    <a:lnTo>
                      <a:pt x="608077" y="1111866"/>
                    </a:lnTo>
                    <a:lnTo>
                      <a:pt x="1111867" y="608076"/>
                    </a:lnTo>
                    <a:lnTo>
                      <a:pt x="1111867" y="62549"/>
                    </a:lnTo>
                    <a:cubicBezTo>
                      <a:pt x="1111867" y="45277"/>
                      <a:pt x="1118868" y="29639"/>
                      <a:pt x="1130187" y="18320"/>
                    </a:cubicBezTo>
                    <a:cubicBezTo>
                      <a:pt x="1141506" y="7001"/>
                      <a:pt x="1157144" y="0"/>
                      <a:pt x="1174416" y="0"/>
                    </a:cubicBezTo>
                    <a:lnTo>
                      <a:pt x="1424603" y="0"/>
                    </a:lnTo>
                    <a:cubicBezTo>
                      <a:pt x="1459148" y="0"/>
                      <a:pt x="1487152" y="28004"/>
                      <a:pt x="1487152" y="62549"/>
                    </a:cubicBezTo>
                    <a:lnTo>
                      <a:pt x="1487152" y="532617"/>
                    </a:lnTo>
                    <a:lnTo>
                      <a:pt x="1500451" y="543515"/>
                    </a:lnTo>
                    <a:lnTo>
                      <a:pt x="2424325" y="1467389"/>
                    </a:lnTo>
                    <a:cubicBezTo>
                      <a:pt x="2513801" y="1556865"/>
                      <a:pt x="2514929" y="1700807"/>
                      <a:pt x="2426843" y="1788893"/>
                    </a:cubicBezTo>
                    <a:lnTo>
                      <a:pt x="2369706" y="1846030"/>
                    </a:lnTo>
                    <a:lnTo>
                      <a:pt x="2346149" y="1826726"/>
                    </a:lnTo>
                    <a:cubicBezTo>
                      <a:pt x="2198722" y="1728737"/>
                      <a:pt x="1999533" y="1743316"/>
                      <a:pt x="1871425" y="1871424"/>
                    </a:cubicBezTo>
                    <a:cubicBezTo>
                      <a:pt x="1743317" y="1999532"/>
                      <a:pt x="1728738" y="2198722"/>
                      <a:pt x="1826727" y="2346149"/>
                    </a:cubicBezTo>
                    <a:lnTo>
                      <a:pt x="1846030" y="2369706"/>
                    </a:lnTo>
                    <a:lnTo>
                      <a:pt x="1788893" y="2426843"/>
                    </a:lnTo>
                    <a:cubicBezTo>
                      <a:pt x="1700807" y="2514929"/>
                      <a:pt x="1556865" y="2513801"/>
                      <a:pt x="1467389" y="2424325"/>
                    </a:cubicBezTo>
                    <a:lnTo>
                      <a:pt x="543515" y="1500451"/>
                    </a:lnTo>
                    <a:lnTo>
                      <a:pt x="532617" y="1487151"/>
                    </a:lnTo>
                    <a:lnTo>
                      <a:pt x="62548" y="1487151"/>
                    </a:lnTo>
                    <a:cubicBezTo>
                      <a:pt x="28003" y="1487151"/>
                      <a:pt x="0" y="1459147"/>
                      <a:pt x="0" y="1424602"/>
                    </a:cubicBezTo>
                    <a:lnTo>
                      <a:pt x="0" y="1174415"/>
                    </a:lnTo>
                    <a:cubicBezTo>
                      <a:pt x="0" y="1157143"/>
                      <a:pt x="7001" y="1141505"/>
                      <a:pt x="18320" y="1130186"/>
                    </a:cubicBezTo>
                    <a:close/>
                  </a:path>
                </a:pathLst>
              </a:cu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양쪽 모서리가 둥근 사각형 127"/>
              <p:cNvSpPr/>
              <p:nvPr/>
            </p:nvSpPr>
            <p:spPr>
              <a:xfrm rot="10800000">
                <a:off x="5811541" y="3646076"/>
                <a:ext cx="386568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양쪽 모서리가 둥근 사각형 128"/>
              <p:cNvSpPr/>
              <p:nvPr/>
            </p:nvSpPr>
            <p:spPr>
              <a:xfrm rot="2700000">
                <a:off x="7120302" y="1823262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양쪽 모서리가 둥근 사각형 129"/>
              <p:cNvSpPr/>
              <p:nvPr/>
            </p:nvSpPr>
            <p:spPr>
              <a:xfrm rot="18900000" flipH="1">
                <a:off x="5445461" y="1815643"/>
                <a:ext cx="375285" cy="12941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양쪽 모서리가 둥근 사각형 130"/>
              <p:cNvSpPr/>
              <p:nvPr/>
            </p:nvSpPr>
            <p:spPr>
              <a:xfrm rot="10800000">
                <a:off x="6746748" y="3646076"/>
                <a:ext cx="382759" cy="228600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타원 131"/>
              <p:cNvSpPr/>
              <p:nvPr/>
            </p:nvSpPr>
            <p:spPr>
              <a:xfrm>
                <a:off x="6403847" y="2583639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타원 132"/>
              <p:cNvSpPr/>
              <p:nvPr/>
            </p:nvSpPr>
            <p:spPr>
              <a:xfrm>
                <a:off x="6403847" y="2840780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모서리가 둥근 직사각형 133"/>
              <p:cNvSpPr/>
              <p:nvPr/>
            </p:nvSpPr>
            <p:spPr>
              <a:xfrm rot="16200000">
                <a:off x="6841236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모서리가 둥근 직사각형 134"/>
              <p:cNvSpPr/>
              <p:nvPr/>
            </p:nvSpPr>
            <p:spPr>
              <a:xfrm rot="16200000">
                <a:off x="5890261" y="3409676"/>
                <a:ext cx="213360" cy="137160"/>
              </a:xfrm>
              <a:prstGeom prst="round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6" name="그룹 135"/>
              <p:cNvGrpSpPr/>
              <p:nvPr/>
            </p:nvGrpSpPr>
            <p:grpSpPr>
              <a:xfrm>
                <a:off x="5748808" y="914033"/>
                <a:ext cx="1355623" cy="1533715"/>
                <a:chOff x="271767" y="2021820"/>
                <a:chExt cx="1355623" cy="1533715"/>
              </a:xfrm>
            </p:grpSpPr>
            <p:sp>
              <p:nvSpPr>
                <p:cNvPr id="138" name="자유형 137"/>
                <p:cNvSpPr/>
                <p:nvPr/>
              </p:nvSpPr>
              <p:spPr>
                <a:xfrm rot="1101029">
                  <a:off x="341899" y="2099351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39" name="그룹 138"/>
                <p:cNvGrpSpPr/>
                <p:nvPr/>
              </p:nvGrpSpPr>
              <p:grpSpPr>
                <a:xfrm>
                  <a:off x="271767" y="2021820"/>
                  <a:ext cx="1328523" cy="1361961"/>
                  <a:chOff x="271767" y="2021820"/>
                  <a:chExt cx="1328523" cy="1361961"/>
                </a:xfrm>
              </p:grpSpPr>
              <p:sp>
                <p:nvSpPr>
                  <p:cNvPr id="140" name="자유형 139"/>
                  <p:cNvSpPr/>
                  <p:nvPr/>
                </p:nvSpPr>
                <p:spPr>
                  <a:xfrm rot="1101029">
                    <a:off x="271767" y="2920547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1" name="자유형 140"/>
                  <p:cNvSpPr/>
                  <p:nvPr/>
                </p:nvSpPr>
                <p:spPr>
                  <a:xfrm rot="1101029">
                    <a:off x="1290282" y="2815566"/>
                    <a:ext cx="310008" cy="509222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2" name="원호 141"/>
                  <p:cNvSpPr/>
                  <p:nvPr/>
                </p:nvSpPr>
                <p:spPr>
                  <a:xfrm rot="9000000">
                    <a:off x="684130" y="2736081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3" name="타원 142"/>
                  <p:cNvSpPr/>
                  <p:nvPr/>
                </p:nvSpPr>
                <p:spPr>
                  <a:xfrm>
                    <a:off x="564184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144" name="타원 143"/>
                  <p:cNvSpPr/>
                  <p:nvPr/>
                </p:nvSpPr>
                <p:spPr>
                  <a:xfrm>
                    <a:off x="1412863" y="2669846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grpSp>
                <p:nvGrpSpPr>
                  <p:cNvPr id="145" name="그룹 144"/>
                  <p:cNvGrpSpPr/>
                  <p:nvPr/>
                </p:nvGrpSpPr>
                <p:grpSpPr>
                  <a:xfrm>
                    <a:off x="56418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52" name="직선 연결선 151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3" name="직선 연결선 152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46" name="직선 연결선 145"/>
                  <p:cNvCxnSpPr/>
                  <p:nvPr/>
                </p:nvCxnSpPr>
                <p:spPr>
                  <a:xfrm flipH="1">
                    <a:off x="856764" y="2073596"/>
                    <a:ext cx="170444" cy="265135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직선 연결선 146"/>
                  <p:cNvCxnSpPr/>
                  <p:nvPr/>
                </p:nvCxnSpPr>
                <p:spPr>
                  <a:xfrm flipH="1">
                    <a:off x="925344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8" name="직선 연결선 147"/>
                  <p:cNvCxnSpPr/>
                  <p:nvPr/>
                </p:nvCxnSpPr>
                <p:spPr>
                  <a:xfrm flipH="1">
                    <a:off x="1027208" y="2021820"/>
                    <a:ext cx="203729" cy="316911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49" name="그룹 148"/>
                  <p:cNvGrpSpPr/>
                  <p:nvPr/>
                </p:nvGrpSpPr>
                <p:grpSpPr>
                  <a:xfrm>
                    <a:off x="1402294" y="2581078"/>
                    <a:ext cx="101644" cy="53340"/>
                    <a:chOff x="2822531" y="2421626"/>
                    <a:chExt cx="101644" cy="53340"/>
                  </a:xfrm>
                </p:grpSpPr>
                <p:cxnSp>
                  <p:nvCxnSpPr>
                    <p:cNvPr id="150" name="직선 연결선 149"/>
                    <p:cNvCxnSpPr/>
                    <p:nvPr/>
                  </p:nvCxnSpPr>
                  <p:spPr>
                    <a:xfrm flipH="1">
                      <a:off x="2822531" y="2428607"/>
                      <a:ext cx="42232" cy="46359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51" name="직선 연결선 150"/>
                    <p:cNvCxnSpPr/>
                    <p:nvPr/>
                  </p:nvCxnSpPr>
                  <p:spPr>
                    <a:xfrm flipH="1">
                      <a:off x="2891111" y="2421626"/>
                      <a:ext cx="33064" cy="53340"/>
                    </a:xfrm>
                    <a:prstGeom prst="line">
                      <a:avLst/>
                    </a:prstGeom>
                    <a:ln w="9525" cap="rnd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37" name="타원 136"/>
              <p:cNvSpPr/>
              <p:nvPr/>
            </p:nvSpPr>
            <p:spPr>
              <a:xfrm>
                <a:off x="6403847" y="3097921"/>
                <a:ext cx="137160" cy="13716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75" name="그룹 74"/>
            <p:cNvGrpSpPr/>
            <p:nvPr userDrawn="1"/>
          </p:nvGrpSpPr>
          <p:grpSpPr>
            <a:xfrm>
              <a:off x="5071259" y="3010001"/>
              <a:ext cx="1536545" cy="3278100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6" name="원호 75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타원 76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타원 77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직사각형 78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직사각형 79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양쪽 모서리가 둥근 사각형 80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양쪽 모서리가 둥근 사각형 81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직사각형 82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84" name="그룹 83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119" name="모서리가 둥근 직사각형 118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0" name="모서리가 둥근 직사각형 119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1" name="모서리가 둥근 직사각형 120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2" name="모서리가 둥근 직사각형 121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3" name="모서리가 둥근 직사각형 122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4" name="양쪽 모서리가 둥근 사각형 123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85" name="직사각형 84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6" name="모서리가 둥근 직사각형 85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7" name="모서리가 둥근 직사각형 86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8" name="모서리가 둥근 직사각형 87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모서리가 둥근 직사각형 88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모서리가 둥근 직사각형 89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양쪽 모서리가 둥근 사각형 90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현 91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3" name="자유형 92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4" name="자유형 93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5" name="현 94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6" name="타원 95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타원 96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98" name="직선 연결선 97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직선 연결선 98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직선 연결선 99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직선 연결선 100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직선 연결선 101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직선 연결선 102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직사각형 103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사다리꼴 104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직사각형 105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타원 106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타원 107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9" name="타원 108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0" name="직사각형 109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1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2" name="이등변 삼각형 111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이등변 삼각형 112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원호 113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원호 114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16" name="그룹 115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11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118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</p:grpSp>
      <p:grpSp>
        <p:nvGrpSpPr>
          <p:cNvPr id="170" name="그룹 169"/>
          <p:cNvGrpSpPr/>
          <p:nvPr userDrawn="1"/>
        </p:nvGrpSpPr>
        <p:grpSpPr>
          <a:xfrm>
            <a:off x="230617" y="636249"/>
            <a:ext cx="3640863" cy="633277"/>
            <a:chOff x="230617" y="636249"/>
            <a:chExt cx="3640863" cy="633277"/>
          </a:xfrm>
        </p:grpSpPr>
        <p:grpSp>
          <p:nvGrpSpPr>
            <p:cNvPr id="171" name="그룹 170"/>
            <p:cNvGrpSpPr/>
            <p:nvPr userDrawn="1"/>
          </p:nvGrpSpPr>
          <p:grpSpPr>
            <a:xfrm>
              <a:off x="230617" y="636249"/>
              <a:ext cx="3640863" cy="633277"/>
              <a:chOff x="230617" y="636249"/>
              <a:chExt cx="2453935" cy="633277"/>
            </a:xfrm>
          </p:grpSpPr>
          <p:sp>
            <p:nvSpPr>
              <p:cNvPr id="173" name="직사각형 172"/>
              <p:cNvSpPr/>
              <p:nvPr/>
            </p:nvSpPr>
            <p:spPr>
              <a:xfrm>
                <a:off x="230617" y="636249"/>
                <a:ext cx="2453934" cy="504056"/>
              </a:xfrm>
              <a:prstGeom prst="rect">
                <a:avLst/>
              </a:prstGeom>
              <a:solidFill>
                <a:srgbClr val="FF7979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직각 삼각형 173"/>
              <p:cNvSpPr/>
              <p:nvPr/>
            </p:nvSpPr>
            <p:spPr>
              <a:xfrm rot="10800000">
                <a:off x="230617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직각 삼각형 174"/>
              <p:cNvSpPr/>
              <p:nvPr/>
            </p:nvSpPr>
            <p:spPr>
              <a:xfrm rot="10800000" flipH="1">
                <a:off x="2516029" y="1138706"/>
                <a:ext cx="168523" cy="130820"/>
              </a:xfrm>
              <a:prstGeom prst="rtTriangle">
                <a:avLst/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2" name="TextBox 171"/>
            <p:cNvSpPr txBox="1"/>
            <p:nvPr/>
          </p:nvSpPr>
          <p:spPr>
            <a:xfrm>
              <a:off x="251520" y="661095"/>
              <a:ext cx="34980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16.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동물흉내내기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</a:t>
              </a:r>
              <a:r>
                <a:rPr lang="en-US" altLang="ko-KR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 25~36</a:t>
              </a:r>
              <a:r>
                <a:rPr lang="ko-KR" altLang="en-US" sz="18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개월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6180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C4205-61FF-4F7C-A31B-B2B4C3C66754}" type="datetimeFigureOut">
              <a:rPr lang="ko-KR" altLang="en-US" smtClean="0"/>
              <a:t>2015-06-13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BF84D-FD87-44A0-BA5B-24B081364CE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0544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2" r:id="rId8"/>
    <p:sldLayoutId id="2147483663" r:id="rId9"/>
    <p:sldLayoutId id="2147483664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&#48512;&#47784;&#51088;&#45376;%20&#45440;&#51060;&#54876;&#46041;_&#50689;&#50500;&#44592;%2016_master(0606).mp4" TargetMode="Externa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330059" y="1969924"/>
              <a:ext cx="448392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16.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동물흉내내기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FF7979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44216" y="726589"/>
            <a:ext cx="906017" cy="276999"/>
            <a:chOff x="-1424778" y="3131295"/>
            <a:chExt cx="1385316" cy="400111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-1424778" y="3131296"/>
              <a:ext cx="1385316" cy="400110"/>
            </a:xfrm>
            <a:prstGeom prst="roundRect">
              <a:avLst/>
            </a:prstGeom>
            <a:noFill/>
            <a:ln w="19050">
              <a:solidFill>
                <a:srgbClr val="FF9797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1424778" y="3131295"/>
              <a:ext cx="9060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FF7979"/>
                  </a:solidFill>
                  <a:latin typeface="서울남산체 EB" pitchFamily="18" charset="-127"/>
                  <a:ea typeface="서울남산체 EB" pitchFamily="18" charset="-127"/>
                </a:rPr>
                <a:t>영아기 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10870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67544" y="1346581"/>
            <a:ext cx="5777744" cy="454920"/>
            <a:chOff x="899592" y="908720"/>
            <a:chExt cx="5777744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2" y="908720"/>
              <a:ext cx="5777744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2767" y="951514"/>
              <a:ext cx="56845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동물이 나오는 동화 책이나 동물 그림 카드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67544" y="1978604"/>
            <a:ext cx="81948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동물이 나오는 동화책을 보며 동물에 대해 이야기를 나눕니다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705509" y="2482712"/>
            <a:ext cx="6026731" cy="400110"/>
            <a:chOff x="1326474" y="1856936"/>
            <a:chExt cx="6026731" cy="400110"/>
          </a:xfrm>
        </p:grpSpPr>
        <p:grpSp>
          <p:nvGrpSpPr>
            <p:cNvPr id="7" name="그룹 6"/>
            <p:cNvGrpSpPr/>
            <p:nvPr/>
          </p:nvGrpSpPr>
          <p:grpSpPr>
            <a:xfrm>
              <a:off x="1326474" y="1935482"/>
              <a:ext cx="240611" cy="243018"/>
              <a:chOff x="1385888" y="2641354"/>
              <a:chExt cx="712015" cy="719138"/>
            </a:xfrm>
          </p:grpSpPr>
          <p:sp>
            <p:nvSpPr>
              <p:cNvPr id="9" name="눈물 방울 8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눈물 방울 11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" name="타원 12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567085" y="1856936"/>
              <a:ext cx="57861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동화책에 어떤 동물이 나오는지 한 번 읽어보자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705509" y="2971825"/>
            <a:ext cx="8547011" cy="400110"/>
            <a:chOff x="1326474" y="2508824"/>
            <a:chExt cx="8547011" cy="400110"/>
          </a:xfrm>
        </p:grpSpPr>
        <p:grpSp>
          <p:nvGrpSpPr>
            <p:cNvPr id="15" name="그룹 14"/>
            <p:cNvGrpSpPr/>
            <p:nvPr/>
          </p:nvGrpSpPr>
          <p:grpSpPr>
            <a:xfrm>
              <a:off x="1326474" y="2587370"/>
              <a:ext cx="240611" cy="243018"/>
              <a:chOff x="1385888" y="2641354"/>
              <a:chExt cx="712015" cy="719138"/>
            </a:xfrm>
          </p:grpSpPr>
          <p:sp>
            <p:nvSpPr>
              <p:cNvPr id="17" name="눈물 방울 16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눈물 방울 19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1" name="타원 20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1567085" y="2508824"/>
              <a:ext cx="8306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○○가 좋아하는 동물도 나왔네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여기에는 어떤 동물이 있는지 살펴볼까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67544" y="4263479"/>
            <a:ext cx="5718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동화에 나오는 동물소리를 흉내 내봅니다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grpSp>
        <p:nvGrpSpPr>
          <p:cNvPr id="55" name="그룹 54"/>
          <p:cNvGrpSpPr/>
          <p:nvPr/>
        </p:nvGrpSpPr>
        <p:grpSpPr>
          <a:xfrm>
            <a:off x="704256" y="3460938"/>
            <a:ext cx="7324128" cy="400110"/>
            <a:chOff x="704256" y="3645024"/>
            <a:chExt cx="7324128" cy="400110"/>
          </a:xfrm>
        </p:grpSpPr>
        <p:grpSp>
          <p:nvGrpSpPr>
            <p:cNvPr id="48" name="그룹 47"/>
            <p:cNvGrpSpPr/>
            <p:nvPr/>
          </p:nvGrpSpPr>
          <p:grpSpPr>
            <a:xfrm>
              <a:off x="704256" y="3723570"/>
              <a:ext cx="240611" cy="243018"/>
              <a:chOff x="1385888" y="2641354"/>
              <a:chExt cx="712015" cy="719138"/>
            </a:xfrm>
          </p:grpSpPr>
          <p:sp>
            <p:nvSpPr>
              <p:cNvPr id="50" name="눈물 방울 4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1" name="눈물 방울 5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2" name="눈물 방울 5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3" name="눈물 방울 5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54" name="타원 5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944867" y="3645024"/>
              <a:ext cx="70835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동화책에 어떤 동물들이 나왔지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47" name="그룹 46"/>
          <p:cNvGrpSpPr/>
          <p:nvPr/>
        </p:nvGrpSpPr>
        <p:grpSpPr>
          <a:xfrm>
            <a:off x="705509" y="4725144"/>
            <a:ext cx="6026731" cy="400110"/>
            <a:chOff x="1326474" y="1856936"/>
            <a:chExt cx="6026731" cy="400110"/>
          </a:xfrm>
        </p:grpSpPr>
        <p:grpSp>
          <p:nvGrpSpPr>
            <p:cNvPr id="58" name="그룹 57"/>
            <p:cNvGrpSpPr/>
            <p:nvPr/>
          </p:nvGrpSpPr>
          <p:grpSpPr>
            <a:xfrm>
              <a:off x="1326474" y="1935482"/>
              <a:ext cx="240611" cy="243018"/>
              <a:chOff x="1385888" y="2641354"/>
              <a:chExt cx="712015" cy="719138"/>
            </a:xfrm>
          </p:grpSpPr>
          <p:sp>
            <p:nvSpPr>
              <p:cNvPr id="60" name="눈물 방울 5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1" name="눈물 방울 6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눈물 방울 6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눈물 방울 6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타원 6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9" name="TextBox 58"/>
            <p:cNvSpPr txBox="1"/>
            <p:nvPr/>
          </p:nvSpPr>
          <p:spPr>
            <a:xfrm>
              <a:off x="1567085" y="1856936"/>
              <a:ext cx="57861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○○가 좋아하는 동물을 어떤 소리를 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65" name="그룹 64"/>
          <p:cNvGrpSpPr/>
          <p:nvPr/>
        </p:nvGrpSpPr>
        <p:grpSpPr>
          <a:xfrm>
            <a:off x="705509" y="5214257"/>
            <a:ext cx="8547011" cy="400110"/>
            <a:chOff x="1326474" y="2508824"/>
            <a:chExt cx="8547011" cy="400110"/>
          </a:xfrm>
        </p:grpSpPr>
        <p:grpSp>
          <p:nvGrpSpPr>
            <p:cNvPr id="66" name="그룹 65"/>
            <p:cNvGrpSpPr/>
            <p:nvPr/>
          </p:nvGrpSpPr>
          <p:grpSpPr>
            <a:xfrm>
              <a:off x="1326474" y="2587370"/>
              <a:ext cx="240611" cy="243018"/>
              <a:chOff x="1385888" y="2641354"/>
              <a:chExt cx="712015" cy="719138"/>
            </a:xfrm>
          </p:grpSpPr>
          <p:sp>
            <p:nvSpPr>
              <p:cNvPr id="68" name="눈물 방울 6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눈물 방울 6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0" name="눈물 방울 6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눈물 방울 7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타원 7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1567085" y="2508824"/>
              <a:ext cx="8306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호랑이가 있네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! ‘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어흥’ 소리는 어떤 동물 소리일까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73" name="그룹 72"/>
          <p:cNvGrpSpPr/>
          <p:nvPr/>
        </p:nvGrpSpPr>
        <p:grpSpPr>
          <a:xfrm>
            <a:off x="704256" y="5703370"/>
            <a:ext cx="7324128" cy="400110"/>
            <a:chOff x="704256" y="3645024"/>
            <a:chExt cx="7324128" cy="400110"/>
          </a:xfrm>
        </p:grpSpPr>
        <p:grpSp>
          <p:nvGrpSpPr>
            <p:cNvPr id="74" name="그룹 73"/>
            <p:cNvGrpSpPr/>
            <p:nvPr/>
          </p:nvGrpSpPr>
          <p:grpSpPr>
            <a:xfrm>
              <a:off x="704256" y="3723570"/>
              <a:ext cx="240611" cy="243018"/>
              <a:chOff x="1385888" y="2641354"/>
              <a:chExt cx="712015" cy="719138"/>
            </a:xfrm>
          </p:grpSpPr>
          <p:sp>
            <p:nvSpPr>
              <p:cNvPr id="76" name="눈물 방울 7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눈물 방울 7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8" name="눈물 방울 7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9" name="눈물 방울 7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0" name="타원 7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>
              <a:off x="944867" y="3645024"/>
              <a:ext cx="708351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○○도 이 동물처럼 소리 내어 볼까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17948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683568" y="2209375"/>
            <a:ext cx="6943087" cy="400110"/>
            <a:chOff x="1326474" y="2874987"/>
            <a:chExt cx="6943087" cy="400110"/>
          </a:xfrm>
        </p:grpSpPr>
        <p:grpSp>
          <p:nvGrpSpPr>
            <p:cNvPr id="12" name="그룹 11"/>
            <p:cNvGrpSpPr/>
            <p:nvPr/>
          </p:nvGrpSpPr>
          <p:grpSpPr>
            <a:xfrm>
              <a:off x="1326474" y="2953533"/>
              <a:ext cx="240611" cy="243018"/>
              <a:chOff x="1385888" y="2641354"/>
              <a:chExt cx="712015" cy="719138"/>
            </a:xfrm>
          </p:grpSpPr>
          <p:sp>
            <p:nvSpPr>
              <p:cNvPr id="14" name="눈물 방울 1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" name="눈물 방울 1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눈물 방울 1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타원 1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1567085" y="2874987"/>
              <a:ext cx="670247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랑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아빠랑 동물이 되어볼까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강아지가 되어 봐야지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683568" y="2658690"/>
            <a:ext cx="4493698" cy="400110"/>
            <a:chOff x="1326474" y="3645024"/>
            <a:chExt cx="4493698" cy="400110"/>
          </a:xfrm>
        </p:grpSpPr>
        <p:grpSp>
          <p:nvGrpSpPr>
            <p:cNvPr id="20" name="그룹 19"/>
            <p:cNvGrpSpPr/>
            <p:nvPr/>
          </p:nvGrpSpPr>
          <p:grpSpPr>
            <a:xfrm>
              <a:off x="1326474" y="3723570"/>
              <a:ext cx="240611" cy="243018"/>
              <a:chOff x="1385888" y="2641354"/>
              <a:chExt cx="712015" cy="719138"/>
            </a:xfrm>
          </p:grpSpPr>
          <p:sp>
            <p:nvSpPr>
              <p:cNvPr id="22" name="눈물 방울 2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" name="눈물 방울 2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4" name="눈물 방울 2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567085" y="3645024"/>
              <a:ext cx="425308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멍멍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~~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난 강아지야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~ 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야 같이 놀자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67544" y="1311151"/>
            <a:ext cx="74462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좋아하는 동물의 모습을 신체로 표현해 보며 동물소리를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흉내 내봅니다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pic>
        <p:nvPicPr>
          <p:cNvPr id="27" name="그림 26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356992"/>
            <a:ext cx="4637874" cy="26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30" name="그룹 29"/>
          <p:cNvGrpSpPr/>
          <p:nvPr/>
        </p:nvGrpSpPr>
        <p:grpSpPr>
          <a:xfrm>
            <a:off x="6012160" y="3356992"/>
            <a:ext cx="2232248" cy="1594463"/>
            <a:chOff x="6012160" y="3284984"/>
            <a:chExt cx="2232248" cy="1594463"/>
          </a:xfrm>
        </p:grpSpPr>
        <p:sp>
          <p:nvSpPr>
            <p:cNvPr id="31" name="타원형 설명선 30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FF9797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35412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67545" y="1346581"/>
            <a:ext cx="1368152" cy="454920"/>
            <a:chOff x="899593" y="908720"/>
            <a:chExt cx="1368152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3" y="908720"/>
              <a:ext cx="1368152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2767" y="951514"/>
              <a:ext cx="12266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알아두세요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683568" y="2000325"/>
            <a:ext cx="8065606" cy="707886"/>
            <a:chOff x="1271083" y="1700099"/>
            <a:chExt cx="8065606" cy="707886"/>
          </a:xfrm>
        </p:grpSpPr>
        <p:sp>
          <p:nvSpPr>
            <p:cNvPr id="6" name="TextBox 5"/>
            <p:cNvSpPr txBox="1"/>
            <p:nvPr/>
          </p:nvSpPr>
          <p:spPr>
            <a:xfrm>
              <a:off x="1657984" y="1700099"/>
              <a:ext cx="767870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아이들이 직접 경험해 본 동물을 다루면 동물소리를 더 쉽게 표현해 볼 수</a:t>
              </a: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1271083" y="1777239"/>
              <a:ext cx="351394" cy="354908"/>
              <a:chOff x="1385888" y="2641354"/>
              <a:chExt cx="712015" cy="719138"/>
            </a:xfrm>
          </p:grpSpPr>
          <p:sp>
            <p:nvSpPr>
              <p:cNvPr id="8" name="눈물 방울 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타원 1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3" name="그룹 12"/>
          <p:cNvGrpSpPr/>
          <p:nvPr/>
        </p:nvGrpSpPr>
        <p:grpSpPr>
          <a:xfrm>
            <a:off x="683568" y="4693865"/>
            <a:ext cx="6996403" cy="707886"/>
            <a:chOff x="1271083" y="4767870"/>
            <a:chExt cx="6996403" cy="707886"/>
          </a:xfrm>
        </p:grpSpPr>
        <p:sp>
          <p:nvSpPr>
            <p:cNvPr id="14" name="TextBox 13"/>
            <p:cNvSpPr txBox="1"/>
            <p:nvPr/>
          </p:nvSpPr>
          <p:spPr>
            <a:xfrm>
              <a:off x="1657984" y="4767870"/>
              <a:ext cx="660950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모국어로 동물 소리를 들려줍니다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아이가 더욱 다양한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동물 소리를 경험할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15" name="그룹 14"/>
            <p:cNvGrpSpPr/>
            <p:nvPr/>
          </p:nvGrpSpPr>
          <p:grpSpPr>
            <a:xfrm>
              <a:off x="1271083" y="4845010"/>
              <a:ext cx="351394" cy="354908"/>
              <a:chOff x="1385888" y="2641354"/>
              <a:chExt cx="712015" cy="719138"/>
            </a:xfrm>
          </p:grpSpPr>
          <p:sp>
            <p:nvSpPr>
              <p:cNvPr id="16" name="눈물 방울 1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타원 1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1" name="그룹 20"/>
          <p:cNvGrpSpPr/>
          <p:nvPr/>
        </p:nvGrpSpPr>
        <p:grpSpPr>
          <a:xfrm>
            <a:off x="683568" y="3000764"/>
            <a:ext cx="8195449" cy="707886"/>
            <a:chOff x="1271083" y="1700099"/>
            <a:chExt cx="8195449" cy="707886"/>
          </a:xfrm>
        </p:grpSpPr>
        <p:sp>
          <p:nvSpPr>
            <p:cNvPr id="22" name="TextBox 21"/>
            <p:cNvSpPr txBox="1"/>
            <p:nvPr/>
          </p:nvSpPr>
          <p:spPr>
            <a:xfrm>
              <a:off x="1657984" y="1700099"/>
              <a:ext cx="780854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아빠도 함께 동물 소리를 내어봅니다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아이들이 소리를 함께 들으며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다양한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소리를 표현해 볼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1271083" y="1777239"/>
              <a:ext cx="351394" cy="354908"/>
              <a:chOff x="1385888" y="2641354"/>
              <a:chExt cx="712015" cy="719138"/>
            </a:xfrm>
          </p:grpSpPr>
          <p:sp>
            <p:nvSpPr>
              <p:cNvPr id="24" name="눈물 방울 2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타원 2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53" name="그룹 52"/>
          <p:cNvGrpSpPr/>
          <p:nvPr/>
        </p:nvGrpSpPr>
        <p:grpSpPr>
          <a:xfrm>
            <a:off x="683568" y="4001203"/>
            <a:ext cx="8320483" cy="400110"/>
            <a:chOff x="683568" y="4135583"/>
            <a:chExt cx="8320483" cy="400110"/>
          </a:xfrm>
        </p:grpSpPr>
        <p:sp>
          <p:nvSpPr>
            <p:cNvPr id="30" name="TextBox 29"/>
            <p:cNvSpPr txBox="1"/>
            <p:nvPr/>
          </p:nvSpPr>
          <p:spPr>
            <a:xfrm>
              <a:off x="1070469" y="4135583"/>
              <a:ext cx="793358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동물 소리를 언어로 함께 표현해 보면 동물 울음소리의 알아볼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683568" y="4158184"/>
              <a:ext cx="351394" cy="354908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328756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467544" y="1346581"/>
            <a:ext cx="2304255" cy="454920"/>
            <a:chOff x="899592" y="908720"/>
            <a:chExt cx="2304255" cy="454920"/>
          </a:xfrm>
        </p:grpSpPr>
        <p:sp>
          <p:nvSpPr>
            <p:cNvPr id="3" name="모서리가 둥근 직사각형 2"/>
            <p:cNvSpPr/>
            <p:nvPr/>
          </p:nvSpPr>
          <p:spPr>
            <a:xfrm>
              <a:off x="899592" y="908720"/>
              <a:ext cx="2304255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992767" y="951514"/>
              <a:ext cx="21114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이렇게도 놀아주세요</a:t>
              </a: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683568" y="2016294"/>
            <a:ext cx="8261172" cy="707886"/>
            <a:chOff x="683568" y="2016294"/>
            <a:chExt cx="8261172" cy="707886"/>
          </a:xfrm>
        </p:grpSpPr>
        <p:sp>
          <p:nvSpPr>
            <p:cNvPr id="6" name="TextBox 5"/>
            <p:cNvSpPr txBox="1"/>
            <p:nvPr/>
          </p:nvSpPr>
          <p:spPr>
            <a:xfrm>
              <a:off x="1070469" y="2016294"/>
              <a:ext cx="787427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동물 소리를 듣고 동물을 알아맞히거나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동물 그림을 보고 소리를 내어보는</a:t>
              </a: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게임을 해 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683568" y="2079535"/>
              <a:ext cx="351394" cy="354908"/>
              <a:chOff x="1385888" y="2641354"/>
              <a:chExt cx="712015" cy="719138"/>
            </a:xfrm>
          </p:grpSpPr>
          <p:sp>
            <p:nvSpPr>
              <p:cNvPr id="8" name="눈물 방울 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눈물 방울 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" name="눈물 방울 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" name="눈물 방울 1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타원 1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21" name="그룹 20"/>
          <p:cNvGrpSpPr/>
          <p:nvPr/>
        </p:nvGrpSpPr>
        <p:grpSpPr>
          <a:xfrm>
            <a:off x="683568" y="4576471"/>
            <a:ext cx="7281737" cy="707886"/>
            <a:chOff x="683568" y="4576471"/>
            <a:chExt cx="7281737" cy="707886"/>
          </a:xfrm>
        </p:grpSpPr>
        <p:sp>
          <p:nvSpPr>
            <p:cNvPr id="14" name="TextBox 13"/>
            <p:cNvSpPr txBox="1"/>
            <p:nvPr/>
          </p:nvSpPr>
          <p:spPr>
            <a:xfrm>
              <a:off x="1070469" y="4576471"/>
              <a:ext cx="689483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모국에는 동물과 관련된 동요가 있습니까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동요가 있다면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아이에게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들려줍니다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15" name="그룹 14"/>
            <p:cNvGrpSpPr/>
            <p:nvPr/>
          </p:nvGrpSpPr>
          <p:grpSpPr>
            <a:xfrm>
              <a:off x="683568" y="4653611"/>
              <a:ext cx="351394" cy="354908"/>
              <a:chOff x="1385888" y="2641354"/>
              <a:chExt cx="712015" cy="719138"/>
            </a:xfrm>
          </p:grpSpPr>
          <p:sp>
            <p:nvSpPr>
              <p:cNvPr id="16" name="눈물 방울 1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눈물 방울 1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" name="눈물 방울 1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눈물 방울 1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타원 1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3" name="그룹 12"/>
          <p:cNvGrpSpPr/>
          <p:nvPr/>
        </p:nvGrpSpPr>
        <p:grpSpPr>
          <a:xfrm>
            <a:off x="683568" y="2972278"/>
            <a:ext cx="7783478" cy="707886"/>
            <a:chOff x="683568" y="2972278"/>
            <a:chExt cx="7783478" cy="707886"/>
          </a:xfrm>
        </p:grpSpPr>
        <p:sp>
          <p:nvSpPr>
            <p:cNvPr id="22" name="TextBox 21"/>
            <p:cNvSpPr txBox="1"/>
            <p:nvPr/>
          </p:nvSpPr>
          <p:spPr>
            <a:xfrm>
              <a:off x="1070469" y="2972278"/>
              <a:ext cx="739657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녹음기로 아이가 내는 동물 소리를 녹음시키고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들어보면 아이가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자신의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목소리를 들으면 자아개념을 습득할 수 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683568" y="3037592"/>
              <a:ext cx="351394" cy="354908"/>
              <a:chOff x="1385888" y="2641354"/>
              <a:chExt cx="712015" cy="719138"/>
            </a:xfrm>
          </p:grpSpPr>
          <p:sp>
            <p:nvSpPr>
              <p:cNvPr id="24" name="눈물 방울 2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5" name="눈물 방울 2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눈물 방울 2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눈물 방울 2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타원 2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39" name="그룹 38"/>
          <p:cNvGrpSpPr/>
          <p:nvPr/>
        </p:nvGrpSpPr>
        <p:grpSpPr>
          <a:xfrm>
            <a:off x="683568" y="3928262"/>
            <a:ext cx="8164992" cy="400110"/>
            <a:chOff x="683568" y="4135583"/>
            <a:chExt cx="8164992" cy="400110"/>
          </a:xfrm>
        </p:grpSpPr>
        <p:sp>
          <p:nvSpPr>
            <p:cNvPr id="30" name="TextBox 29"/>
            <p:cNvSpPr txBox="1"/>
            <p:nvPr/>
          </p:nvSpPr>
          <p:spPr>
            <a:xfrm>
              <a:off x="1070469" y="4135583"/>
              <a:ext cx="77780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동물소리가 들어간 동요를 함께 따라 불러보면서 동물소리를 내어 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</a:p>
          </p:txBody>
        </p:sp>
        <p:grpSp>
          <p:nvGrpSpPr>
            <p:cNvPr id="31" name="그룹 30"/>
            <p:cNvGrpSpPr/>
            <p:nvPr/>
          </p:nvGrpSpPr>
          <p:grpSpPr>
            <a:xfrm>
              <a:off x="683568" y="4158184"/>
              <a:ext cx="351394" cy="354908"/>
              <a:chOff x="1385888" y="2641354"/>
              <a:chExt cx="712015" cy="719138"/>
            </a:xfrm>
          </p:grpSpPr>
          <p:sp>
            <p:nvSpPr>
              <p:cNvPr id="32" name="눈물 방울 3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3" name="눈물 방울 3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4" name="눈물 방울 3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5" name="눈물 방울 3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" name="타원 3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36105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255304" y="1484784"/>
            <a:ext cx="8873520" cy="1200329"/>
            <a:chOff x="683568" y="5025370"/>
            <a:chExt cx="8873520" cy="1200329"/>
          </a:xfrm>
        </p:grpSpPr>
        <p:sp>
          <p:nvSpPr>
            <p:cNvPr id="3" name="TextBox 2"/>
            <p:cNvSpPr txBox="1"/>
            <p:nvPr/>
          </p:nvSpPr>
          <p:spPr>
            <a:xfrm>
              <a:off x="1070469" y="5025370"/>
              <a:ext cx="8486619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아빠는 직접 동물 소리를 </a:t>
              </a:r>
              <a:r>
                <a:rPr lang="ko-KR" altLang="en-US" sz="2400" dirty="0" err="1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흉내내어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보고 그 소리나 모습을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스마트폰에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녹음하거나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녹화하여 아이에게 들려주거나 보여주어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동물 모습도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ko-KR" altLang="en-US" sz="2400" dirty="0" err="1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흉내내어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보여주며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아이와 상호작용해 줄 수 있습니다</a:t>
              </a:r>
              <a:r>
                <a:rPr lang="en-US" altLang="ko-KR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grpSp>
          <p:nvGrpSpPr>
            <p:cNvPr id="4" name="그룹 3"/>
            <p:cNvGrpSpPr/>
            <p:nvPr/>
          </p:nvGrpSpPr>
          <p:grpSpPr>
            <a:xfrm>
              <a:off x="683568" y="5102510"/>
              <a:ext cx="351394" cy="354908"/>
              <a:chOff x="1385888" y="2641354"/>
              <a:chExt cx="712015" cy="719138"/>
            </a:xfrm>
          </p:grpSpPr>
          <p:sp>
            <p:nvSpPr>
              <p:cNvPr id="5" name="눈물 방울 4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" name="눈물 방울 5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" name="눈물 방울 6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" name="눈물 방울 7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" name="타원 8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grpSp>
        <p:nvGrpSpPr>
          <p:cNvPr id="10" name="그룹 9"/>
          <p:cNvGrpSpPr/>
          <p:nvPr/>
        </p:nvGrpSpPr>
        <p:grpSpPr>
          <a:xfrm>
            <a:off x="463050" y="2994948"/>
            <a:ext cx="3769030" cy="454920"/>
            <a:chOff x="899591" y="2996952"/>
            <a:chExt cx="3769030" cy="45492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899591" y="2996952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FFDDDD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78187" y="3039746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77" name="그룹 76"/>
          <p:cNvGrpSpPr/>
          <p:nvPr/>
        </p:nvGrpSpPr>
        <p:grpSpPr>
          <a:xfrm>
            <a:off x="735256" y="3839848"/>
            <a:ext cx="1196313" cy="400110"/>
            <a:chOff x="1141416" y="3786173"/>
            <a:chExt cx="1196313" cy="400110"/>
          </a:xfrm>
        </p:grpSpPr>
        <p:grpSp>
          <p:nvGrpSpPr>
            <p:cNvPr id="78" name="그룹 77"/>
            <p:cNvGrpSpPr/>
            <p:nvPr/>
          </p:nvGrpSpPr>
          <p:grpSpPr>
            <a:xfrm>
              <a:off x="1141416" y="3850745"/>
              <a:ext cx="268284" cy="270966"/>
              <a:chOff x="1385888" y="2641354"/>
              <a:chExt cx="712015" cy="719138"/>
            </a:xfrm>
          </p:grpSpPr>
          <p:sp>
            <p:nvSpPr>
              <p:cNvPr id="80" name="눈물 방울 7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1" name="눈물 방울 8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눈물 방울 8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눈물 방울 8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타원 8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1418888" y="3786173"/>
              <a:ext cx="9188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물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85" name="그룹 84"/>
          <p:cNvGrpSpPr/>
          <p:nvPr/>
        </p:nvGrpSpPr>
        <p:grpSpPr>
          <a:xfrm>
            <a:off x="735256" y="4478485"/>
            <a:ext cx="2251089" cy="400110"/>
            <a:chOff x="1141416" y="4504348"/>
            <a:chExt cx="2251089" cy="400110"/>
          </a:xfrm>
        </p:grpSpPr>
        <p:grpSp>
          <p:nvGrpSpPr>
            <p:cNvPr id="86" name="그룹 85"/>
            <p:cNvGrpSpPr/>
            <p:nvPr/>
          </p:nvGrpSpPr>
          <p:grpSpPr>
            <a:xfrm>
              <a:off x="1141416" y="4568920"/>
              <a:ext cx="268284" cy="270966"/>
              <a:chOff x="1385888" y="2641354"/>
              <a:chExt cx="712015" cy="719138"/>
            </a:xfrm>
          </p:grpSpPr>
          <p:sp>
            <p:nvSpPr>
              <p:cNvPr id="88" name="눈물 방울 87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9" name="눈물 방울 88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0" name="눈물 방울 89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1" name="눈물 방울 90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2" name="타원 91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87" name="TextBox 86"/>
            <p:cNvSpPr txBox="1"/>
            <p:nvPr/>
          </p:nvSpPr>
          <p:spPr>
            <a:xfrm>
              <a:off x="1418888" y="4504348"/>
              <a:ext cx="19736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오리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오리소리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93" name="그룹 92"/>
          <p:cNvGrpSpPr/>
          <p:nvPr/>
        </p:nvGrpSpPr>
        <p:grpSpPr>
          <a:xfrm>
            <a:off x="735256" y="5117122"/>
            <a:ext cx="2260707" cy="400110"/>
            <a:chOff x="1141416" y="5222523"/>
            <a:chExt cx="2260707" cy="400110"/>
          </a:xfrm>
        </p:grpSpPr>
        <p:grpSp>
          <p:nvGrpSpPr>
            <p:cNvPr id="94" name="그룹 93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96" name="눈물 방울 95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7" name="눈물 방울 96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8" name="눈물 방울 97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99" name="눈물 방울 98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0" name="타원 99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95" name="TextBox 94"/>
            <p:cNvSpPr txBox="1"/>
            <p:nvPr/>
          </p:nvSpPr>
          <p:spPr>
            <a:xfrm>
              <a:off x="1418888" y="5222523"/>
              <a:ext cx="19832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돼지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돼지소리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01" name="그룹 100"/>
          <p:cNvGrpSpPr/>
          <p:nvPr/>
        </p:nvGrpSpPr>
        <p:grpSpPr>
          <a:xfrm>
            <a:off x="4335656" y="3839848"/>
            <a:ext cx="1183489" cy="400110"/>
            <a:chOff x="1141416" y="3786173"/>
            <a:chExt cx="1183489" cy="400110"/>
          </a:xfrm>
        </p:grpSpPr>
        <p:grpSp>
          <p:nvGrpSpPr>
            <p:cNvPr id="102" name="그룹 101"/>
            <p:cNvGrpSpPr/>
            <p:nvPr/>
          </p:nvGrpSpPr>
          <p:grpSpPr>
            <a:xfrm>
              <a:off x="1141416" y="3850745"/>
              <a:ext cx="268284" cy="270966"/>
              <a:chOff x="1385888" y="2641354"/>
              <a:chExt cx="712015" cy="719138"/>
            </a:xfrm>
          </p:grpSpPr>
          <p:sp>
            <p:nvSpPr>
              <p:cNvPr id="104" name="눈물 방울 103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5" name="눈물 방울 104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6" name="눈물 방울 105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7" name="눈물 방울 106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08" name="타원 107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3" name="TextBox 102"/>
            <p:cNvSpPr txBox="1"/>
            <p:nvPr/>
          </p:nvSpPr>
          <p:spPr>
            <a:xfrm>
              <a:off x="1418888" y="3786173"/>
              <a:ext cx="9060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소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리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09" name="그룹 108"/>
          <p:cNvGrpSpPr/>
          <p:nvPr/>
        </p:nvGrpSpPr>
        <p:grpSpPr>
          <a:xfrm>
            <a:off x="4335656" y="4478485"/>
            <a:ext cx="2251089" cy="400110"/>
            <a:chOff x="1141416" y="4504348"/>
            <a:chExt cx="2251089" cy="400110"/>
          </a:xfrm>
        </p:grpSpPr>
        <p:grpSp>
          <p:nvGrpSpPr>
            <p:cNvPr id="110" name="그룹 109"/>
            <p:cNvGrpSpPr/>
            <p:nvPr/>
          </p:nvGrpSpPr>
          <p:grpSpPr>
            <a:xfrm>
              <a:off x="1141416" y="4568920"/>
              <a:ext cx="268284" cy="270966"/>
              <a:chOff x="1385888" y="2641354"/>
              <a:chExt cx="712015" cy="719138"/>
            </a:xfrm>
          </p:grpSpPr>
          <p:sp>
            <p:nvSpPr>
              <p:cNvPr id="112" name="눈물 방울 111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3" name="눈물 방울 112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4" name="눈물 방울 113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5" name="눈물 방울 114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16" name="타원 115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1" name="TextBox 110"/>
            <p:cNvSpPr txBox="1"/>
            <p:nvPr/>
          </p:nvSpPr>
          <p:spPr>
            <a:xfrm>
              <a:off x="1418888" y="4504348"/>
              <a:ext cx="19736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염소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염소소리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  <p:grpSp>
        <p:nvGrpSpPr>
          <p:cNvPr id="117" name="그룹 116"/>
          <p:cNvGrpSpPr/>
          <p:nvPr/>
        </p:nvGrpSpPr>
        <p:grpSpPr>
          <a:xfrm>
            <a:off x="4335656" y="5117122"/>
            <a:ext cx="1815072" cy="400110"/>
            <a:chOff x="1141416" y="5222523"/>
            <a:chExt cx="1815072" cy="400110"/>
          </a:xfrm>
        </p:grpSpPr>
        <p:grpSp>
          <p:nvGrpSpPr>
            <p:cNvPr id="118" name="그룹 117"/>
            <p:cNvGrpSpPr/>
            <p:nvPr/>
          </p:nvGrpSpPr>
          <p:grpSpPr>
            <a:xfrm>
              <a:off x="1141416" y="5287095"/>
              <a:ext cx="268284" cy="270966"/>
              <a:chOff x="1385888" y="2641354"/>
              <a:chExt cx="712015" cy="719138"/>
            </a:xfrm>
          </p:grpSpPr>
          <p:sp>
            <p:nvSpPr>
              <p:cNvPr id="120" name="눈물 방울 119"/>
              <p:cNvSpPr/>
              <p:nvPr/>
            </p:nvSpPr>
            <p:spPr>
              <a:xfrm>
                <a:off x="1385888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눈물 방울 120"/>
              <p:cNvSpPr/>
              <p:nvPr/>
            </p:nvSpPr>
            <p:spPr>
              <a:xfrm flipH="1">
                <a:off x="1735953" y="2998542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2" name="눈물 방울 121"/>
              <p:cNvSpPr/>
              <p:nvPr/>
            </p:nvSpPr>
            <p:spPr>
              <a:xfrm flipV="1">
                <a:off x="1385888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3" name="눈물 방울 122"/>
              <p:cNvSpPr/>
              <p:nvPr/>
            </p:nvSpPr>
            <p:spPr>
              <a:xfrm flipH="1" flipV="1">
                <a:off x="1735953" y="2641354"/>
                <a:ext cx="361950" cy="361950"/>
              </a:xfrm>
              <a:prstGeom prst="teardrop">
                <a:avLst>
                  <a:gd name="adj" fmla="val 127119"/>
                </a:avLst>
              </a:prstGeom>
              <a:solidFill>
                <a:srgbClr val="FF9797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타원 123"/>
              <p:cNvSpPr/>
              <p:nvPr/>
            </p:nvSpPr>
            <p:spPr>
              <a:xfrm>
                <a:off x="1593067" y="2852095"/>
                <a:ext cx="297657" cy="297657"/>
              </a:xfrm>
              <a:prstGeom prst="ellipse">
                <a:avLst/>
              </a:prstGeom>
              <a:solidFill>
                <a:srgbClr val="FFFF00"/>
              </a:solidFill>
              <a:ln w="12700">
                <a:solidFill>
                  <a:schemeClr val="accent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9" name="TextBox 118"/>
            <p:cNvSpPr txBox="1"/>
            <p:nvPr/>
          </p:nvSpPr>
          <p:spPr>
            <a:xfrm>
              <a:off x="1418888" y="5222523"/>
              <a:ext cx="15376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소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소소리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: </a:t>
              </a:r>
              <a:endPara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05229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304</Words>
  <Application>Microsoft Office PowerPoint</Application>
  <PresentationFormat>화면 슬라이드 쇼(4:3)</PresentationFormat>
  <Paragraphs>45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서울남산체 EB</vt:lpstr>
      <vt:lpstr>서울남산체 M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13</cp:revision>
  <dcterms:created xsi:type="dcterms:W3CDTF">2015-04-27T03:03:27Z</dcterms:created>
  <dcterms:modified xsi:type="dcterms:W3CDTF">2015-06-13T00:09:45Z</dcterms:modified>
</cp:coreProperties>
</file>