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7860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" name="그룹 81"/>
          <p:cNvGrpSpPr/>
          <p:nvPr userDrawn="1"/>
        </p:nvGrpSpPr>
        <p:grpSpPr>
          <a:xfrm>
            <a:off x="7499007" y="4672094"/>
            <a:ext cx="1588663" cy="1997266"/>
            <a:chOff x="7515109" y="4286258"/>
            <a:chExt cx="1572562" cy="1977024"/>
          </a:xfrm>
        </p:grpSpPr>
        <p:grpSp>
          <p:nvGrpSpPr>
            <p:cNvPr id="83" name="그룹 82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4" name="그룹 20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238" name="모서리가 둥근 직사각형 23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5" name="그룹 20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233" name="모서리가 둥근 직사각형 23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모서리가 둥근 직사각형 23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6" name="자유형 20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양쪽 모서리가 둥근 사각형 20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양쪽 모서리가 둥근 사각형 20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양쪽 모서리가 둥근 사각형 20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타원 21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타원 21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5" name="그룹 21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217" name="자유형 21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8" name="그룹 21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219" name="자유형 21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0" name="자유형 21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1" name="원호 22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2" name="타원 22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3" name="타원 22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224" name="그룹 22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1" name="직선 연결선 23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" name="직선 연결선 23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5" name="직선 연결선 22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" name="직선 연결선 22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직선 연결선 22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8" name="그룹 22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29" name="직선 연결선 22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직선 연결선 22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16" name="타원 21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4" name="그룹 83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6" name="그룹 11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99" name="모서리가 둥근 직사각형 19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7" name="직사각형 11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양쪽 모서리가 둥근 사각형 11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0" name="그룹 119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76" name="그룹 175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89" name="자유형 18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0" name="자유형 18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1" name="자유형 19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2" name="원호 19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3" name="타원 19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4" name="타원 19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95" name="직선 연결선 19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직선 연결선 19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직선 연결선 19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직선 연결선 19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7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8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9" name="이등변 삼각형 178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이등변 삼각형 17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1" name="직선 연결선 18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직선 연결선 18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3" name="직사각형 18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직사각형 18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5" name="사다리꼴 18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6" name="사다리꼴 18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7" name="사다리꼴 18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8" name="사다리꼴 18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61" name="그룹 160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71" name="모서리가 둥근 직사각형 170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3" name="모서리가 둥근 직사각형 172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4" name="모서리가 둥근 직사각형 173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5" name="모서리가 둥근 직사각형 174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2" name="양쪽 모서리가 둥근 사각형 161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양쪽 모서리가 둥근 사각형 165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사각형 166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사각형 167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원호 168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원호 169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8" name="그룹 137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39" name="직선 연결선 138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직선 연결선 139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타원 140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달 141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달 142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타원 143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막힌 원호 144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6" name="막힌 원호 145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47" name="그룹 146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148" name="순서도: 저장 데이터 147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타원 148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순서도: 저장 데이터 149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1" name="그룹 150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2" name="양쪽 모서리가 둥근 사각형 151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" name="양쪽 모서리가 둥근 사각형 152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" name="직사각형 153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5" name="그룹 154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46" name="타원 245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47" name="그룹 246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49" name="타원 248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0" name="타원 249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48" name="타원 247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6" name="직사각형 155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8" name="직사각형 157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직사각형 158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모서리가 둥근 직사각형 242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양쪽 모서리가 둥근 사각형 243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순서도: 수동 입력 244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1" name="그룹 250"/>
          <p:cNvGrpSpPr/>
          <p:nvPr userDrawn="1"/>
        </p:nvGrpSpPr>
        <p:grpSpPr>
          <a:xfrm>
            <a:off x="20969" y="-12700"/>
            <a:ext cx="4397195" cy="586795"/>
            <a:chOff x="20969" y="-12700"/>
            <a:chExt cx="4397195" cy="586795"/>
          </a:xfrm>
        </p:grpSpPr>
        <p:sp>
          <p:nvSpPr>
            <p:cNvPr id="252" name="오각형 251"/>
            <p:cNvSpPr/>
            <p:nvPr/>
          </p:nvSpPr>
          <p:spPr>
            <a:xfrm rot="21409743" flipH="1">
              <a:off x="353453" y="137141"/>
              <a:ext cx="3999302" cy="430980"/>
            </a:xfrm>
            <a:prstGeom prst="homePlate">
              <a:avLst/>
            </a:prstGeom>
            <a:solidFill>
              <a:srgbClr val="FF797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3" name="타원 252"/>
            <p:cNvSpPr/>
            <p:nvPr/>
          </p:nvSpPr>
          <p:spPr>
            <a:xfrm rot="21409743">
              <a:off x="471612" y="394380"/>
              <a:ext cx="117854" cy="116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TextBox 253"/>
            <p:cNvSpPr txBox="1"/>
            <p:nvPr/>
          </p:nvSpPr>
          <p:spPr>
            <a:xfrm rot="21409743">
              <a:off x="565827" y="112430"/>
              <a:ext cx="38523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20.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신문지 음식놀이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55" name="자유형 254"/>
            <p:cNvSpPr/>
            <p:nvPr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218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552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1417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685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46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790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921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22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967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05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112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 userDrawn="1"/>
        </p:nvGrpSpPr>
        <p:grpSpPr>
          <a:xfrm>
            <a:off x="20969" y="-12700"/>
            <a:ext cx="4397195" cy="586795"/>
            <a:chOff x="20969" y="-12700"/>
            <a:chExt cx="4397195" cy="586795"/>
          </a:xfrm>
        </p:grpSpPr>
        <p:sp>
          <p:nvSpPr>
            <p:cNvPr id="18" name="오각형 17"/>
            <p:cNvSpPr/>
            <p:nvPr/>
          </p:nvSpPr>
          <p:spPr>
            <a:xfrm rot="21409743" flipH="1">
              <a:off x="353453" y="137141"/>
              <a:ext cx="3999302" cy="430980"/>
            </a:xfrm>
            <a:prstGeom prst="homePlate">
              <a:avLst/>
            </a:prstGeom>
            <a:solidFill>
              <a:srgbClr val="FF797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/>
            <p:cNvSpPr/>
            <p:nvPr/>
          </p:nvSpPr>
          <p:spPr>
            <a:xfrm rot="21409743">
              <a:off x="471612" y="394380"/>
              <a:ext cx="117854" cy="116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 rot="21409743">
              <a:off x="565827" y="112430"/>
              <a:ext cx="38523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20.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신문지 음식놀이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0" name="자유형 19"/>
            <p:cNvSpPr/>
            <p:nvPr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그룹 84"/>
          <p:cNvGrpSpPr/>
          <p:nvPr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6" name="직선 연결선 8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타원 8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달 8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달 8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막힌 원호 9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막힌 원호 9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94" name="그룹 9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95" name="순서도: 저장 데이터 9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타원 9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순서도: 저장 데이터 9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8" name="그룹 97"/>
          <p:cNvGrpSpPr/>
          <p:nvPr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9" name="양쪽 모서리가 둥근 사각형 98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양쪽 모서리가 둥근 사각형 99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2" name="그룹 101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111" name="타원 110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2" name="그룹 111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114" name="타원 113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타원 114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3" name="타원 112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3" name="직사각형 102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직사각형 104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직사각형 105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직사각형 106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모서리가 둥근 직사각형 107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양쪽 모서리가 둥근 사각형 108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순서도: 수동 입력 109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1" name="그룹 120"/>
          <p:cNvGrpSpPr/>
          <p:nvPr/>
        </p:nvGrpSpPr>
        <p:grpSpPr>
          <a:xfrm rot="21190137">
            <a:off x="8023880" y="5272635"/>
            <a:ext cx="1136745" cy="1406120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2" name="그룹 121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56" name="모서리가 둥근 직사각형 155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3" name="그룹 122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51" name="모서리가 둥근 직사각형 150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4" name="자유형 123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양쪽 모서리가 둥근 사각형 124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양쪽 모서리가 둥근 사각형 125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" name="양쪽 모서리가 둥근 사각형 126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" name="양쪽 모서리가 둥근 사각형 127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타원 128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타원 129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모서리가 둥근 직사각형 130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모서리가 둥근 직사각형 131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3" name="그룹 132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35" name="자유형 134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7" name="자유형 136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8" name="자유형 137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9" name="원호 138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타원 139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1" name="타원 140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2" name="그룹 141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9" name="직선 연결선 14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직선 연결선 14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3" name="직선 연결선 142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직선 연결선 144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6" name="그룹 145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직선 연결선 147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34" name="타원 133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413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" name="그룹 81"/>
          <p:cNvGrpSpPr/>
          <p:nvPr userDrawn="1"/>
        </p:nvGrpSpPr>
        <p:grpSpPr>
          <a:xfrm>
            <a:off x="7523087" y="4703004"/>
            <a:ext cx="1598706" cy="1966356"/>
            <a:chOff x="3942612" y="3010001"/>
            <a:chExt cx="2665192" cy="3278100"/>
          </a:xfrm>
        </p:grpSpPr>
        <p:grpSp>
          <p:nvGrpSpPr>
            <p:cNvPr id="83" name="그룹 82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5" name="그룹 20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239" name="모서리가 둥근 직사각형 23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6" name="그룹 20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234" name="모서리가 둥근 직사각형 23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7" name="자유형 20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양쪽 모서리가 둥근 사각형 20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양쪽 모서리가 둥근 사각형 20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양쪽 모서리가 둥근 사각형 21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타원 21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타원 21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6" name="그룹 21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218" name="자유형 21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9" name="그룹 21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220" name="자유형 21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1" name="자유형 22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2" name="원호 22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3" name="타원 22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4" name="타원 22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225" name="그룹 22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2" name="직선 연결선 23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" name="직선 연결선 23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6" name="직선 연결선 22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직선 연결선 22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직선 연결선 22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9" name="그룹 22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0" name="직선 연결선 22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" name="직선 연결선 23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17" name="타원 21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4" name="그룹 83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원호 115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타원 116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타원 117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양쪽 모서리가 둥근 사각형 160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양쪽 모서리가 둥근 사각형 161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4" name="그룹 163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99" name="모서리가 둥근 직사각형 19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양쪽 모서리가 둥근 사각형 20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5" name="직사각형 164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양쪽 모서리가 둥근 사각형 170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현 171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자유형 172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자유형 173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현 174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타원 175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타원 176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78" name="직선 연결선 177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직선 연결선 178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직선 연결선 17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직선 연결선 18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직선 연결선 18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직사각형 18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사다리꼴 18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직사각형 18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타원 18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타원 18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이등변 삼각형 19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이등변 삼각형 19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원호 19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원호 19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96" name="그룹 19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9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41" name="그룹 140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42" name="직선 연결선 141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직선 연결선 142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타원 143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달 144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달 145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타원 146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막힌 원호 147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막힌 원호 148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50" name="그룹 149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151" name="순서도: 저장 데이터 150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타원 151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순서도: 저장 데이터 152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4" name="그룹 153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5" name="양쪽 모서리가 둥근 사각형 154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6" name="양쪽 모서리가 둥근 사각형 155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8" name="그룹 157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50" name="타원 24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1" name="그룹 25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53" name="타원 25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타원 25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2" name="타원 25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9" name="직사각형 158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모서리가 둥근 직사각형 24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양쪽 모서리가 둥근 사각형 24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순서도: 수동 입력 24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9" name="그룹 138"/>
          <p:cNvGrpSpPr/>
          <p:nvPr userDrawn="1"/>
        </p:nvGrpSpPr>
        <p:grpSpPr>
          <a:xfrm>
            <a:off x="20969" y="-12700"/>
            <a:ext cx="4397195" cy="586795"/>
            <a:chOff x="20969" y="-12700"/>
            <a:chExt cx="4397195" cy="586795"/>
          </a:xfrm>
        </p:grpSpPr>
        <p:sp>
          <p:nvSpPr>
            <p:cNvPr id="140" name="오각형 139"/>
            <p:cNvSpPr/>
            <p:nvPr/>
          </p:nvSpPr>
          <p:spPr>
            <a:xfrm rot="21409743" flipH="1">
              <a:off x="353453" y="137141"/>
              <a:ext cx="3999302" cy="430980"/>
            </a:xfrm>
            <a:prstGeom prst="homePlate">
              <a:avLst/>
            </a:prstGeom>
            <a:solidFill>
              <a:srgbClr val="FF797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5" name="타원 254"/>
            <p:cNvSpPr/>
            <p:nvPr/>
          </p:nvSpPr>
          <p:spPr>
            <a:xfrm rot="21409743">
              <a:off x="471612" y="394380"/>
              <a:ext cx="117854" cy="116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6" name="TextBox 255"/>
            <p:cNvSpPr txBox="1"/>
            <p:nvPr/>
          </p:nvSpPr>
          <p:spPr>
            <a:xfrm rot="21409743">
              <a:off x="565827" y="112430"/>
              <a:ext cx="38523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20.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신문지 음식놀이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57" name="자유형 256"/>
            <p:cNvSpPr/>
            <p:nvPr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78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67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0" r:id="rId9"/>
    <p:sldLayoutId id="2147483661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48512;&#47784;&#51088;&#45376;%20&#45440;&#51060;&#54876;&#46041;_&#50689;&#50500;&#44592;%2020_master(0606).mp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379466" y="980728"/>
            <a:ext cx="6385081" cy="2004859"/>
            <a:chOff x="1379466" y="980728"/>
            <a:chExt cx="6385081" cy="2004859"/>
          </a:xfrm>
        </p:grpSpPr>
        <p:sp>
          <p:nvSpPr>
            <p:cNvPr id="3" name="TextBox 2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79466" y="1969924"/>
              <a:ext cx="638508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20. </a:t>
              </a:r>
              <a:r>
                <a:rPr lang="ko-KR" altLang="en-US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신문지 음식놀이</a:t>
              </a:r>
              <a:endParaRPr lang="en-US" altLang="ko-KR" sz="60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1850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71600" y="1484784"/>
            <a:ext cx="8279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신문지에 관심을 갖고 자유롭게 탐색할 수 있게 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209565" y="1988840"/>
            <a:ext cx="8114963" cy="400110"/>
            <a:chOff x="1209565" y="1988840"/>
            <a:chExt cx="8114963" cy="400110"/>
          </a:xfrm>
        </p:grpSpPr>
        <p:grpSp>
          <p:nvGrpSpPr>
            <p:cNvPr id="10" name="그룹 9"/>
            <p:cNvGrpSpPr/>
            <p:nvPr/>
          </p:nvGrpSpPr>
          <p:grpSpPr>
            <a:xfrm>
              <a:off x="1209565" y="2067386"/>
              <a:ext cx="240611" cy="243018"/>
              <a:chOff x="1385888" y="2641354"/>
              <a:chExt cx="712015" cy="719138"/>
            </a:xfrm>
          </p:grpSpPr>
          <p:sp>
            <p:nvSpPr>
              <p:cNvPr id="12" name="눈물 방울 1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눈물 방울 1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6" name="타원 1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450176" y="1988840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신문지를 갖고 있구나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209565" y="2458645"/>
            <a:ext cx="7826931" cy="400110"/>
            <a:chOff x="1209565" y="2429930"/>
            <a:chExt cx="7826931" cy="400110"/>
          </a:xfrm>
        </p:grpSpPr>
        <p:grpSp>
          <p:nvGrpSpPr>
            <p:cNvPr id="18" name="그룹 17"/>
            <p:cNvGrpSpPr/>
            <p:nvPr/>
          </p:nvGrpSpPr>
          <p:grpSpPr>
            <a:xfrm>
              <a:off x="1209565" y="2508476"/>
              <a:ext cx="240611" cy="243018"/>
              <a:chOff x="1385888" y="2641354"/>
              <a:chExt cx="712015" cy="719138"/>
            </a:xfrm>
          </p:grpSpPr>
          <p:sp>
            <p:nvSpPr>
              <p:cNvPr id="20" name="눈물 방울 1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2" name="눈물 방울 2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3" name="눈물 방울 2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4" name="타원 2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450176" y="2429930"/>
              <a:ext cx="7586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신문지를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찌익하고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찢었네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899592" y="908720"/>
            <a:ext cx="3600400" cy="454920"/>
            <a:chOff x="899592" y="908720"/>
            <a:chExt cx="3600400" cy="45492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899592" y="908720"/>
              <a:ext cx="360040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8188" y="951514"/>
              <a:ext cx="34275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신문지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그릇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수저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209565" y="2928449"/>
            <a:ext cx="8114963" cy="400110"/>
            <a:chOff x="1209565" y="3178797"/>
            <a:chExt cx="8114963" cy="400110"/>
          </a:xfrm>
        </p:grpSpPr>
        <p:grpSp>
          <p:nvGrpSpPr>
            <p:cNvPr id="40" name="그룹 39"/>
            <p:cNvGrpSpPr/>
            <p:nvPr/>
          </p:nvGrpSpPr>
          <p:grpSpPr>
            <a:xfrm>
              <a:off x="1209565" y="3257343"/>
              <a:ext cx="240611" cy="243018"/>
              <a:chOff x="1385888" y="2641354"/>
              <a:chExt cx="712015" cy="719138"/>
            </a:xfrm>
          </p:grpSpPr>
          <p:sp>
            <p:nvSpPr>
              <p:cNvPr id="42" name="눈물 방울 4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4" name="눈물 방울 4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5" name="눈물 방울 4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450176" y="3178797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신문지를 접어보기도 하네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71600" y="3645024"/>
            <a:ext cx="5941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신문지를 가지고 자유롭게 음식을 만듭니다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209565" y="4679709"/>
            <a:ext cx="8114963" cy="400110"/>
            <a:chOff x="1209565" y="4679709"/>
            <a:chExt cx="8114963" cy="400110"/>
          </a:xfrm>
        </p:grpSpPr>
        <p:grpSp>
          <p:nvGrpSpPr>
            <p:cNvPr id="58" name="그룹 57"/>
            <p:cNvGrpSpPr/>
            <p:nvPr/>
          </p:nvGrpSpPr>
          <p:grpSpPr>
            <a:xfrm>
              <a:off x="1209565" y="4758255"/>
              <a:ext cx="240611" cy="243018"/>
              <a:chOff x="1385888" y="2641354"/>
              <a:chExt cx="712015" cy="719138"/>
            </a:xfrm>
          </p:grpSpPr>
          <p:sp>
            <p:nvSpPr>
              <p:cNvPr id="60" name="눈물 방울 5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1" name="눈물 방울 6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2" name="눈물 방울 6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3" name="눈물 방울 6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4" name="타원 6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1450176" y="4679709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신문지를 길게 찢었더니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맛있는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국수가 되었네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209565" y="5178400"/>
            <a:ext cx="8114963" cy="400110"/>
            <a:chOff x="1209565" y="5178400"/>
            <a:chExt cx="8114963" cy="400110"/>
          </a:xfrm>
        </p:grpSpPr>
        <p:grpSp>
          <p:nvGrpSpPr>
            <p:cNvPr id="66" name="그룹 65"/>
            <p:cNvGrpSpPr/>
            <p:nvPr/>
          </p:nvGrpSpPr>
          <p:grpSpPr>
            <a:xfrm>
              <a:off x="1209565" y="5256946"/>
              <a:ext cx="240611" cy="243018"/>
              <a:chOff x="1385888" y="2641354"/>
              <a:chExt cx="712015" cy="719138"/>
            </a:xfrm>
          </p:grpSpPr>
          <p:sp>
            <p:nvSpPr>
              <p:cNvPr id="68" name="눈물 방울 6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9" name="눈물 방울 6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0" name="눈물 방울 6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2" name="타원 7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1450176" y="5178400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신문지를 동그랗게 말았더니 동글동글 김밥이 만들어 졌네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3" name="그룹 72"/>
          <p:cNvGrpSpPr/>
          <p:nvPr/>
        </p:nvGrpSpPr>
        <p:grpSpPr>
          <a:xfrm>
            <a:off x="1219621" y="4181018"/>
            <a:ext cx="8114963" cy="400110"/>
            <a:chOff x="1209565" y="4181018"/>
            <a:chExt cx="8114963" cy="400110"/>
          </a:xfrm>
        </p:grpSpPr>
        <p:grpSp>
          <p:nvGrpSpPr>
            <p:cNvPr id="74" name="그룹 73"/>
            <p:cNvGrpSpPr/>
            <p:nvPr/>
          </p:nvGrpSpPr>
          <p:grpSpPr>
            <a:xfrm>
              <a:off x="1209565" y="4259564"/>
              <a:ext cx="240611" cy="243018"/>
              <a:chOff x="1385888" y="2641354"/>
              <a:chExt cx="712015" cy="719138"/>
            </a:xfrm>
          </p:grpSpPr>
          <p:sp>
            <p:nvSpPr>
              <p:cNvPr id="76" name="눈물 방울 7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7" name="눈물 방울 7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8" name="눈물 방울 7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9" name="눈물 방울 7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0" name="타원 7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1450176" y="4181018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신문지로 맛있는 음식을 만들어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986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725795"/>
            <a:ext cx="6958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신문지로 만든 음식을 맛있게 먹는 흉내를 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1209565" y="1268760"/>
            <a:ext cx="8114963" cy="400110"/>
            <a:chOff x="1209565" y="1516722"/>
            <a:chExt cx="8114963" cy="400110"/>
          </a:xfrm>
        </p:grpSpPr>
        <p:grpSp>
          <p:nvGrpSpPr>
            <p:cNvPr id="7" name="그룹 6"/>
            <p:cNvGrpSpPr/>
            <p:nvPr/>
          </p:nvGrpSpPr>
          <p:grpSpPr>
            <a:xfrm>
              <a:off x="1209565" y="1595268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450176" y="1516722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잘 먹겠습니다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1209565" y="1711412"/>
            <a:ext cx="8114963" cy="400110"/>
            <a:chOff x="1209565" y="2015413"/>
            <a:chExt cx="8114963" cy="400110"/>
          </a:xfrm>
        </p:grpSpPr>
        <p:grpSp>
          <p:nvGrpSpPr>
            <p:cNvPr id="15" name="그룹 14"/>
            <p:cNvGrpSpPr/>
            <p:nvPr/>
          </p:nvGrpSpPr>
          <p:grpSpPr>
            <a:xfrm>
              <a:off x="1209565" y="2093959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450176" y="2015413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호호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국수가 뜨겁네요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209565" y="2154064"/>
            <a:ext cx="8114963" cy="400110"/>
            <a:chOff x="1209565" y="2154841"/>
            <a:chExt cx="8114963" cy="400110"/>
          </a:xfrm>
        </p:grpSpPr>
        <p:grpSp>
          <p:nvGrpSpPr>
            <p:cNvPr id="23" name="그룹 22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25" name="눈물 방울 2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9" name="타원 2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정말 맛있네요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32" name="그림 31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3" name="그룹 32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34" name="타원형 설명선 3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84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908720"/>
            <a:ext cx="1383809" cy="454920"/>
            <a:chOff x="899592" y="1052736"/>
            <a:chExt cx="1383809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209565" y="1556792"/>
            <a:ext cx="7826931" cy="400110"/>
            <a:chOff x="1209565" y="1556792"/>
            <a:chExt cx="7826931" cy="400110"/>
          </a:xfrm>
        </p:grpSpPr>
        <p:grpSp>
          <p:nvGrpSpPr>
            <p:cNvPr id="9" name="그룹 8"/>
            <p:cNvGrpSpPr/>
            <p:nvPr/>
          </p:nvGrpSpPr>
          <p:grpSpPr>
            <a:xfrm>
              <a:off x="1209565" y="1635338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50176" y="1556792"/>
              <a:ext cx="7586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신문지를 진짜 먹지 않도록 주의합니다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1209565" y="2303004"/>
            <a:ext cx="7826931" cy="707886"/>
            <a:chOff x="1209565" y="2636912"/>
            <a:chExt cx="7826931" cy="707886"/>
          </a:xfrm>
        </p:grpSpPr>
        <p:grpSp>
          <p:nvGrpSpPr>
            <p:cNvPr id="16" name="그룹 15"/>
            <p:cNvGrpSpPr/>
            <p:nvPr/>
          </p:nvGrpSpPr>
          <p:grpSpPr>
            <a:xfrm>
              <a:off x="1209565" y="2746235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450176" y="2636912"/>
              <a:ext cx="75863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슈퍼나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마트의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홍보전단지를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이용하면 다양한 음식색깔을 만들어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209565" y="3356992"/>
            <a:ext cx="7826931" cy="400110"/>
            <a:chOff x="1209565" y="3212976"/>
            <a:chExt cx="7826931" cy="400110"/>
          </a:xfrm>
        </p:grpSpPr>
        <p:grpSp>
          <p:nvGrpSpPr>
            <p:cNvPr id="23" name="그룹 22"/>
            <p:cNvGrpSpPr/>
            <p:nvPr/>
          </p:nvGrpSpPr>
          <p:grpSpPr>
            <a:xfrm>
              <a:off x="1209565" y="3291522"/>
              <a:ext cx="240611" cy="24301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450176" y="3212976"/>
              <a:ext cx="7586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신문지를 동그랗게 말아 정리하도록 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209565" y="4103204"/>
            <a:ext cx="7826931" cy="707886"/>
            <a:chOff x="1209565" y="2636912"/>
            <a:chExt cx="7826931" cy="707886"/>
          </a:xfrm>
        </p:grpSpPr>
        <p:grpSp>
          <p:nvGrpSpPr>
            <p:cNvPr id="34" name="그룹 33"/>
            <p:cNvGrpSpPr/>
            <p:nvPr/>
          </p:nvGrpSpPr>
          <p:grpSpPr>
            <a:xfrm>
              <a:off x="1209565" y="2746235"/>
              <a:ext cx="240611" cy="243018"/>
              <a:chOff x="1385888" y="2641354"/>
              <a:chExt cx="712015" cy="719138"/>
            </a:xfrm>
          </p:grpSpPr>
          <p:sp>
            <p:nvSpPr>
              <p:cNvPr id="36" name="눈물 방울 3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7" name="눈물 방울 3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8" name="눈물 방울 3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9" name="눈물 방울 3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0" name="타원 3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450176" y="2636912"/>
              <a:ext cx="75863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음식의 이름이나 음식을 먹을 때 나는 소리를 엄마의 모국어로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209565" y="5157192"/>
            <a:ext cx="7826931" cy="400110"/>
            <a:chOff x="1209565" y="5157192"/>
            <a:chExt cx="7826931" cy="400110"/>
          </a:xfrm>
        </p:grpSpPr>
        <p:grpSp>
          <p:nvGrpSpPr>
            <p:cNvPr id="42" name="그룹 41"/>
            <p:cNvGrpSpPr/>
            <p:nvPr/>
          </p:nvGrpSpPr>
          <p:grpSpPr>
            <a:xfrm>
              <a:off x="1209565" y="5235738"/>
              <a:ext cx="240611" cy="243018"/>
              <a:chOff x="1385888" y="2641354"/>
              <a:chExt cx="712015" cy="719138"/>
            </a:xfrm>
          </p:grpSpPr>
          <p:sp>
            <p:nvSpPr>
              <p:cNvPr id="44" name="눈물 방울 4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5" name="눈물 방울 4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눈물 방울 4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7" name="눈물 방울 4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8" name="타원 4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1450176" y="5157192"/>
              <a:ext cx="7586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좋아하는 모국의 음식을 신문지로 만들어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095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908720"/>
            <a:ext cx="2190070" cy="454920"/>
            <a:chOff x="899592" y="1052736"/>
            <a:chExt cx="2190070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1052736"/>
              <a:ext cx="219007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209565" y="1556792"/>
            <a:ext cx="7826931" cy="461665"/>
            <a:chOff x="1209565" y="1556792"/>
            <a:chExt cx="7826931" cy="461665"/>
          </a:xfrm>
        </p:grpSpPr>
        <p:grpSp>
          <p:nvGrpSpPr>
            <p:cNvPr id="9" name="그룹 8"/>
            <p:cNvGrpSpPr/>
            <p:nvPr/>
          </p:nvGrpSpPr>
          <p:grpSpPr>
            <a:xfrm>
              <a:off x="1209565" y="1666115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50176" y="1556792"/>
              <a:ext cx="7586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신문지로 공을 만들어 공놀이를 할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1209565" y="2720824"/>
            <a:ext cx="7826931" cy="830997"/>
            <a:chOff x="1209565" y="2636912"/>
            <a:chExt cx="7826931" cy="830997"/>
          </a:xfrm>
        </p:grpSpPr>
        <p:grpSp>
          <p:nvGrpSpPr>
            <p:cNvPr id="17" name="그룹 16"/>
            <p:cNvGrpSpPr/>
            <p:nvPr/>
          </p:nvGrpSpPr>
          <p:grpSpPr>
            <a:xfrm>
              <a:off x="1209565" y="2746235"/>
              <a:ext cx="240611" cy="243018"/>
              <a:chOff x="1385888" y="2641354"/>
              <a:chExt cx="712015" cy="719138"/>
            </a:xfrm>
          </p:grpSpPr>
          <p:sp>
            <p:nvSpPr>
              <p:cNvPr id="19" name="눈물 방울 1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2" name="눈물 방울 2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3" name="타원 2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450176" y="263691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신문지를 점점 작게 접어가면 그 위에 같이 올라서서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바깥으로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발이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나오지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않도록 하는 놀이를 합니다</a:t>
              </a: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1209565" y="4254187"/>
            <a:ext cx="7826931" cy="830997"/>
            <a:chOff x="1209565" y="3717032"/>
            <a:chExt cx="7826931" cy="830997"/>
          </a:xfrm>
        </p:grpSpPr>
        <p:grpSp>
          <p:nvGrpSpPr>
            <p:cNvPr id="25" name="그룹 24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27" name="눈물 방울 2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9" name="눈물 방울 2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0" name="눈물 방울 2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1" name="타원 3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450176" y="371703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비행기와 배를 접어서 엄마의 모국으로 여행가는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나라이름을 이야기 해 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78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043608" y="1189201"/>
            <a:ext cx="7826931" cy="1569660"/>
            <a:chOff x="1209565" y="3717032"/>
            <a:chExt cx="7826931" cy="1569660"/>
          </a:xfrm>
        </p:grpSpPr>
        <p:grpSp>
          <p:nvGrpSpPr>
            <p:cNvPr id="3" name="그룹 2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5" name="눈물 방울 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" name="눈물 방울 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" name="눈물 방울 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450176" y="3717032"/>
              <a:ext cx="758632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신문지 음식점에 온 손님역할을 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아이에게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음식을 주문하기도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하고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만든 음식을 맛있게 먹는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흉내를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내기도 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서로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역할을 바꾸어 놀이해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899592" y="3046424"/>
            <a:ext cx="4767903" cy="2398800"/>
            <a:chOff x="899592" y="3046424"/>
            <a:chExt cx="4767903" cy="2398800"/>
          </a:xfrm>
        </p:grpSpPr>
        <p:grpSp>
          <p:nvGrpSpPr>
            <p:cNvPr id="10" name="그룹 9"/>
            <p:cNvGrpSpPr/>
            <p:nvPr/>
          </p:nvGrpSpPr>
          <p:grpSpPr>
            <a:xfrm>
              <a:off x="899592" y="3046424"/>
              <a:ext cx="3769030" cy="454920"/>
              <a:chOff x="899591" y="2996952"/>
              <a:chExt cx="3769030" cy="454920"/>
            </a:xfrm>
          </p:grpSpPr>
          <p:sp>
            <p:nvSpPr>
              <p:cNvPr id="11" name="모서리가 둥근 직사각형 10"/>
              <p:cNvSpPr/>
              <p:nvPr/>
            </p:nvSpPr>
            <p:spPr>
              <a:xfrm>
                <a:off x="899591" y="2996952"/>
                <a:ext cx="3769029" cy="454920"/>
              </a:xfrm>
              <a:prstGeom prst="roundRect">
                <a:avLst>
                  <a:gd name="adj" fmla="val 50000"/>
                </a:avLst>
              </a:prstGeom>
              <a:solidFill>
                <a:srgbClr val="FFDDDD">
                  <a:alpha val="6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78187" y="3039746"/>
                <a:ext cx="36904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서울남산체 EB" pitchFamily="18" charset="-127"/>
                    <a:ea typeface="서울남산체 EB" pitchFamily="18" charset="-127"/>
                  </a:rPr>
                  <a:t>엄마의 모국어를 아이에게 들려주세요</a:t>
                </a:r>
                <a:endPara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endParaRPr>
              </a:p>
            </p:txBody>
          </p:sp>
        </p:grpSp>
        <p:grpSp>
          <p:nvGrpSpPr>
            <p:cNvPr id="64" name="그룹 63"/>
            <p:cNvGrpSpPr/>
            <p:nvPr/>
          </p:nvGrpSpPr>
          <p:grpSpPr>
            <a:xfrm>
              <a:off x="1043608" y="3766504"/>
              <a:ext cx="1316539" cy="400110"/>
              <a:chOff x="1141416" y="3786173"/>
              <a:chExt cx="1316539" cy="400110"/>
            </a:xfrm>
          </p:grpSpPr>
          <p:grpSp>
            <p:nvGrpSpPr>
              <p:cNvPr id="65" name="그룹 64"/>
              <p:cNvGrpSpPr/>
              <p:nvPr/>
            </p:nvGrpSpPr>
            <p:grpSpPr>
              <a:xfrm>
                <a:off x="1141416" y="3850745"/>
                <a:ext cx="268284" cy="270966"/>
                <a:chOff x="1385888" y="2641354"/>
                <a:chExt cx="712015" cy="719138"/>
              </a:xfrm>
            </p:grpSpPr>
            <p:sp>
              <p:nvSpPr>
                <p:cNvPr id="67" name="눈물 방울 66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눈물 방울 67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9" name="눈물 방울 68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눈물 방울 69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타원 70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6" name="TextBox 65"/>
              <p:cNvSpPr txBox="1"/>
              <p:nvPr/>
            </p:nvSpPr>
            <p:spPr>
              <a:xfrm>
                <a:off x="1418888" y="3786173"/>
                <a:ext cx="10390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신문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지</a:t>
                </a:r>
                <a:r>
                  <a:rPr lang="en-US" altLang="ko-KR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: </a:t>
                </a:r>
                <a:endPara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72" name="그룹 71"/>
            <p:cNvGrpSpPr/>
            <p:nvPr/>
          </p:nvGrpSpPr>
          <p:grpSpPr>
            <a:xfrm>
              <a:off x="1043608" y="4405141"/>
              <a:ext cx="1098531" cy="400110"/>
              <a:chOff x="1141416" y="4504348"/>
              <a:chExt cx="1098531" cy="400110"/>
            </a:xfrm>
          </p:grpSpPr>
          <p:grpSp>
            <p:nvGrpSpPr>
              <p:cNvPr id="73" name="그룹 72"/>
              <p:cNvGrpSpPr/>
              <p:nvPr/>
            </p:nvGrpSpPr>
            <p:grpSpPr>
              <a:xfrm>
                <a:off x="1141416" y="4568920"/>
                <a:ext cx="268284" cy="270966"/>
                <a:chOff x="1385888" y="2641354"/>
                <a:chExt cx="712015" cy="719138"/>
              </a:xfrm>
            </p:grpSpPr>
            <p:sp>
              <p:nvSpPr>
                <p:cNvPr id="75" name="눈물 방울 74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눈물 방울 75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7" name="눈물 방울 76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눈물 방울 77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타원 78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4" name="TextBox 73"/>
              <p:cNvSpPr txBox="1"/>
              <p:nvPr/>
            </p:nvSpPr>
            <p:spPr>
              <a:xfrm>
                <a:off x="1418888" y="4504348"/>
                <a:ext cx="82105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김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밥</a:t>
                </a:r>
                <a:r>
                  <a:rPr lang="en-US" altLang="ko-KR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: </a:t>
                </a:r>
                <a:endPara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80" name="그룹 79"/>
            <p:cNvGrpSpPr/>
            <p:nvPr/>
          </p:nvGrpSpPr>
          <p:grpSpPr>
            <a:xfrm>
              <a:off x="1043608" y="5045114"/>
              <a:ext cx="1329363" cy="400110"/>
              <a:chOff x="1141416" y="5222523"/>
              <a:chExt cx="1329363" cy="400110"/>
            </a:xfrm>
          </p:grpSpPr>
          <p:grpSp>
            <p:nvGrpSpPr>
              <p:cNvPr id="81" name="그룹 80"/>
              <p:cNvGrpSpPr/>
              <p:nvPr/>
            </p:nvGrpSpPr>
            <p:grpSpPr>
              <a:xfrm>
                <a:off x="1141416" y="5287095"/>
                <a:ext cx="268284" cy="270966"/>
                <a:chOff x="1385888" y="2641354"/>
                <a:chExt cx="712015" cy="719138"/>
              </a:xfrm>
            </p:grpSpPr>
            <p:sp>
              <p:nvSpPr>
                <p:cNvPr id="83" name="눈물 방울 82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눈물 방울 83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" name="눈물 방울 84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눈물 방울 85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" name="타원 86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TextBox 81"/>
              <p:cNvSpPr txBox="1"/>
              <p:nvPr/>
            </p:nvSpPr>
            <p:spPr>
              <a:xfrm>
                <a:off x="1418888" y="5222523"/>
                <a:ext cx="105189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맛있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다</a:t>
                </a:r>
                <a:r>
                  <a:rPr lang="en-US" altLang="ko-KR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: </a:t>
                </a:r>
                <a:endPara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88" name="그룹 87"/>
            <p:cNvGrpSpPr/>
            <p:nvPr/>
          </p:nvGrpSpPr>
          <p:grpSpPr>
            <a:xfrm>
              <a:off x="4556140" y="3766504"/>
              <a:ext cx="1098531" cy="400110"/>
              <a:chOff x="1141416" y="3786173"/>
              <a:chExt cx="1098531" cy="400110"/>
            </a:xfrm>
          </p:grpSpPr>
          <p:grpSp>
            <p:nvGrpSpPr>
              <p:cNvPr id="89" name="그룹 88"/>
              <p:cNvGrpSpPr/>
              <p:nvPr/>
            </p:nvGrpSpPr>
            <p:grpSpPr>
              <a:xfrm>
                <a:off x="1141416" y="3850745"/>
                <a:ext cx="268284" cy="270966"/>
                <a:chOff x="1385888" y="2641354"/>
                <a:chExt cx="712015" cy="719138"/>
              </a:xfrm>
            </p:grpSpPr>
            <p:sp>
              <p:nvSpPr>
                <p:cNvPr id="91" name="눈물 방울 90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눈물 방울 91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눈물 방울 92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눈물 방울 93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타원 94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0" name="TextBox 89"/>
              <p:cNvSpPr txBox="1"/>
              <p:nvPr/>
            </p:nvSpPr>
            <p:spPr>
              <a:xfrm>
                <a:off x="1418888" y="3786173"/>
                <a:ext cx="82105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음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식</a:t>
                </a:r>
                <a:r>
                  <a:rPr lang="en-US" altLang="ko-KR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: </a:t>
                </a:r>
                <a:endPara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96" name="그룹 95"/>
            <p:cNvGrpSpPr/>
            <p:nvPr/>
          </p:nvGrpSpPr>
          <p:grpSpPr>
            <a:xfrm>
              <a:off x="4556140" y="4405141"/>
              <a:ext cx="1111355" cy="400110"/>
              <a:chOff x="1141416" y="4504348"/>
              <a:chExt cx="1111355" cy="400110"/>
            </a:xfrm>
          </p:grpSpPr>
          <p:grpSp>
            <p:nvGrpSpPr>
              <p:cNvPr id="97" name="그룹 96"/>
              <p:cNvGrpSpPr/>
              <p:nvPr/>
            </p:nvGrpSpPr>
            <p:grpSpPr>
              <a:xfrm>
                <a:off x="1141416" y="4568920"/>
                <a:ext cx="268284" cy="270966"/>
                <a:chOff x="1385888" y="2641354"/>
                <a:chExt cx="712015" cy="719138"/>
              </a:xfrm>
            </p:grpSpPr>
            <p:sp>
              <p:nvSpPr>
                <p:cNvPr id="99" name="눈물 방울 98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눈물 방울 99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눈물 방울 100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눈물 방울 101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타원 102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8" name="TextBox 97"/>
              <p:cNvSpPr txBox="1"/>
              <p:nvPr/>
            </p:nvSpPr>
            <p:spPr>
              <a:xfrm>
                <a:off x="1418888" y="4504348"/>
                <a:ext cx="83388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국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수</a:t>
                </a:r>
                <a:r>
                  <a:rPr lang="en-US" altLang="ko-KR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: </a:t>
                </a:r>
                <a:endPara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794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235</Words>
  <Application>Microsoft Office PowerPoint</Application>
  <PresentationFormat>화면 슬라이드 쇼(4:3)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13</cp:revision>
  <dcterms:created xsi:type="dcterms:W3CDTF">2015-04-27T07:42:04Z</dcterms:created>
  <dcterms:modified xsi:type="dcterms:W3CDTF">2015-06-13T00:11:16Z</dcterms:modified>
</cp:coreProperties>
</file>