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7860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50037"/>
            <a:ext cx="9144000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2" name="그룹 81"/>
          <p:cNvGrpSpPr/>
          <p:nvPr userDrawn="1"/>
        </p:nvGrpSpPr>
        <p:grpSpPr>
          <a:xfrm>
            <a:off x="7499007" y="4672094"/>
            <a:ext cx="1588663" cy="1997266"/>
            <a:chOff x="7515109" y="4286258"/>
            <a:chExt cx="1572562" cy="1977024"/>
          </a:xfrm>
        </p:grpSpPr>
        <p:grpSp>
          <p:nvGrpSpPr>
            <p:cNvPr id="83" name="그룹 82"/>
            <p:cNvGrpSpPr/>
            <p:nvPr userDrawn="1"/>
          </p:nvGrpSpPr>
          <p:grpSpPr>
            <a:xfrm>
              <a:off x="7515109" y="5306641"/>
              <a:ext cx="773375" cy="956641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04" name="그룹 203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238" name="모서리가 둥근 직사각형 237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9" name="모서리가 둥근 직사각형 238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0" name="모서리가 둥근 직사각형 239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1" name="모서리가 둥근 직사각형 240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2" name="모서리가 둥근 직사각형 241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05" name="그룹 204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233" name="모서리가 둥근 직사각형 232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모서리가 둥근 직사각형 233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모서리가 둥근 직사각형 234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6" name="모서리가 둥근 직사각형 235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7" name="모서리가 둥근 직사각형 236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06" name="자유형 205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7" name="양쪽 모서리가 둥근 사각형 206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양쪽 모서리가 둥근 사각형 207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양쪽 모서리가 둥근 사각형 208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양쪽 모서리가 둥근 사각형 209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타원 210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타원 211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모서리가 둥근 직사각형 212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모서리가 둥근 직사각형 213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15" name="그룹 214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217" name="자유형 216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18" name="그룹 217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219" name="자유형 218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0" name="자유형 219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1" name="원호 220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2" name="타원 221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3" name="타원 222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224" name="그룹 223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231" name="직선 연결선 230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2" name="직선 연결선 231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25" name="직선 연결선 224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6" name="직선 연결선 225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7" name="직선 연결선 226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28" name="그룹 227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229" name="직선 연결선 228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0" name="직선 연결선 229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216" name="타원 215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84" name="그룹 83"/>
            <p:cNvGrpSpPr/>
            <p:nvPr userDrawn="1"/>
          </p:nvGrpSpPr>
          <p:grpSpPr>
            <a:xfrm flipH="1">
              <a:off x="8101827" y="4286258"/>
              <a:ext cx="985844" cy="1977024"/>
              <a:chOff x="2537687" y="2985587"/>
              <a:chExt cx="1634425" cy="32776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16" name="그룹 115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199" name="모서리가 둥근 직사각형 198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모서리가 둥근 직사각형 199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모서리가 둥근 직사각형 200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모서리가 둥근 직사각형 201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모서리가 둥근 직사각형 202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17" name="직사각형 116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" name="양쪽 모서리가 둥근 사각형 117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직사각형 118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0" name="그룹 119"/>
              <p:cNvGrpSpPr/>
              <p:nvPr/>
            </p:nvGrpSpPr>
            <p:grpSpPr>
              <a:xfrm>
                <a:off x="2611550" y="3018591"/>
                <a:ext cx="1002083" cy="2381492"/>
                <a:chOff x="5416512" y="1734446"/>
                <a:chExt cx="1337598" cy="3184928"/>
              </a:xfrm>
            </p:grpSpPr>
            <p:grpSp>
              <p:nvGrpSpPr>
                <p:cNvPr id="176" name="그룹 175"/>
                <p:cNvGrpSpPr/>
                <p:nvPr/>
              </p:nvGrpSpPr>
              <p:grpSpPr>
                <a:xfrm>
                  <a:off x="5418629" y="2038776"/>
                  <a:ext cx="1316088" cy="1456184"/>
                  <a:chOff x="5431174" y="1249197"/>
                  <a:chExt cx="1316088" cy="1456184"/>
                </a:xfrm>
              </p:grpSpPr>
              <p:sp>
                <p:nvSpPr>
                  <p:cNvPr id="189" name="자유형 188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90" name="자유형 189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91" name="자유형 190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92" name="원호 191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93" name="타원 192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94" name="타원 193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195" name="직선 연결선 194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6" name="직선 연결선 195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7" name="직선 연결선 196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8" name="직선 연결선 197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7" name="타원 62"/>
                <p:cNvSpPr/>
                <p:nvPr/>
              </p:nvSpPr>
              <p:spPr>
                <a:xfrm>
                  <a:off x="5436096" y="1959248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8" name="타원 62"/>
                <p:cNvSpPr/>
                <p:nvPr/>
              </p:nvSpPr>
              <p:spPr>
                <a:xfrm>
                  <a:off x="5416512" y="1870327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9" name="이등변 삼각형 178"/>
                <p:cNvSpPr/>
                <p:nvPr/>
              </p:nvSpPr>
              <p:spPr>
                <a:xfrm rot="1444413" flipV="1">
                  <a:off x="6148253" y="1793464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0" name="이등변 삼각형 179"/>
                <p:cNvSpPr/>
                <p:nvPr/>
              </p:nvSpPr>
              <p:spPr>
                <a:xfrm rot="20191666" flipV="1">
                  <a:off x="6112765" y="1734446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81" name="직선 연결선 180"/>
                <p:cNvCxnSpPr/>
                <p:nvPr/>
              </p:nvCxnSpPr>
              <p:spPr>
                <a:xfrm flipH="1">
                  <a:off x="6174779" y="2837437"/>
                  <a:ext cx="3990" cy="22094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직선 연결선 181"/>
                <p:cNvCxnSpPr/>
                <p:nvPr/>
              </p:nvCxnSpPr>
              <p:spPr>
                <a:xfrm>
                  <a:off x="6100888" y="3057745"/>
                  <a:ext cx="70659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3" name="직사각형 182"/>
                <p:cNvSpPr/>
                <p:nvPr/>
              </p:nvSpPr>
              <p:spPr>
                <a:xfrm>
                  <a:off x="5978365" y="3403631"/>
                  <a:ext cx="340807" cy="17401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4" name="직사각형 183"/>
                <p:cNvSpPr/>
                <p:nvPr/>
              </p:nvSpPr>
              <p:spPr>
                <a:xfrm>
                  <a:off x="5648310" y="3586140"/>
                  <a:ext cx="1029782" cy="1333234"/>
                </a:xfrm>
                <a:prstGeom prst="rect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5" name="사다리꼴 184"/>
                <p:cNvSpPr/>
                <p:nvPr/>
              </p:nvSpPr>
              <p:spPr>
                <a:xfrm rot="10800000">
                  <a:off x="5753944" y="3584063"/>
                  <a:ext cx="798420" cy="855289"/>
                </a:xfrm>
                <a:prstGeom prst="trapezoid">
                  <a:avLst>
                    <a:gd name="adj" fmla="val 371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6" name="사다리꼴 185"/>
                <p:cNvSpPr/>
                <p:nvPr/>
              </p:nvSpPr>
              <p:spPr>
                <a:xfrm rot="10800000">
                  <a:off x="5982750" y="3580252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7" name="사다리꼴 186"/>
                <p:cNvSpPr/>
                <p:nvPr/>
              </p:nvSpPr>
              <p:spPr>
                <a:xfrm>
                  <a:off x="5982750" y="3719373"/>
                  <a:ext cx="340806" cy="719980"/>
                </a:xfrm>
                <a:prstGeom prst="trapezoid">
                  <a:avLst>
                    <a:gd name="adj" fmla="val 41057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8" name="사다리꼴 187"/>
                <p:cNvSpPr/>
                <p:nvPr/>
              </p:nvSpPr>
              <p:spPr>
                <a:xfrm rot="10800000">
                  <a:off x="5982750" y="4436494"/>
                  <a:ext cx="340806" cy="190779"/>
                </a:xfrm>
                <a:prstGeom prst="trapezoid">
                  <a:avLst>
                    <a:gd name="adj" fmla="val 8932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61" name="그룹 160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171" name="모서리가 둥근 직사각형 170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2" name="모서리가 둥근 직사각형 171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3" name="모서리가 둥근 직사각형 172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4" name="모서리가 둥근 직사각형 173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75" name="모서리가 둥근 직사각형 174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2" name="양쪽 모서리가 둥근 사각형 161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직사각형 162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직사각형 163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양쪽 모서리가 둥근 사각형 164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양쪽 모서리가 둥근 사각형 165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직사각형 166"/>
              <p:cNvSpPr/>
              <p:nvPr/>
            </p:nvSpPr>
            <p:spPr>
              <a:xfrm rot="5400000">
                <a:off x="3395424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직사각형 167"/>
              <p:cNvSpPr/>
              <p:nvPr/>
            </p:nvSpPr>
            <p:spPr>
              <a:xfrm rot="5400000">
                <a:off x="2896918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원호 168"/>
              <p:cNvSpPr/>
              <p:nvPr/>
            </p:nvSpPr>
            <p:spPr>
              <a:xfrm rot="9000000">
                <a:off x="2606532" y="3087091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원호 169"/>
              <p:cNvSpPr/>
              <p:nvPr/>
            </p:nvSpPr>
            <p:spPr>
              <a:xfrm rot="12600000" flipH="1">
                <a:off x="2772789" y="2985587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38" name="그룹 137"/>
          <p:cNvGrpSpPr/>
          <p:nvPr userDrawn="1"/>
        </p:nvGrpSpPr>
        <p:grpSpPr>
          <a:xfrm rot="706453">
            <a:off x="8257725" y="38885"/>
            <a:ext cx="754019" cy="10135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39" name="직선 연결선 138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직선 연결선 139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타원 140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" name="달 141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" name="달 142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" name="타원 143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" name="막힌 원호 144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0000"/>
            </a:solidFill>
            <a:ln cap="rnd">
              <a:solidFill>
                <a:srgbClr val="FF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6" name="막힌 원호 145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147" name="그룹 146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148" name="순서도: 저장 데이터 147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타원 148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순서도: 저장 데이터 149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51" name="그룹 150"/>
          <p:cNvGrpSpPr/>
          <p:nvPr userDrawn="1"/>
        </p:nvGrpSpPr>
        <p:grpSpPr>
          <a:xfrm rot="21232976">
            <a:off x="116906" y="6184028"/>
            <a:ext cx="1234584" cy="533498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2" name="양쪽 모서리가 둥근 사각형 151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3" name="양쪽 모서리가 둥근 사각형 152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4" name="직사각형 153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55" name="그룹 154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246" name="타원 245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47" name="그룹 246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249" name="타원 248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0" name="타원 249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48" name="타원 247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6" name="직사각형 155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7" name="직사각형 156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8" name="직사각형 157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9" name="직사각형 158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0" name="직사각형 159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3" name="모서리가 둥근 직사각형 242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4" name="양쪽 모서리가 둥근 사각형 243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5" name="순서도: 수동 입력 244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51" name="그룹 250"/>
          <p:cNvGrpSpPr/>
          <p:nvPr userDrawn="1"/>
        </p:nvGrpSpPr>
        <p:grpSpPr>
          <a:xfrm>
            <a:off x="20969" y="-12700"/>
            <a:ext cx="4429343" cy="591200"/>
            <a:chOff x="20969" y="-12700"/>
            <a:chExt cx="4429343" cy="591200"/>
          </a:xfrm>
        </p:grpSpPr>
        <p:grpSp>
          <p:nvGrpSpPr>
            <p:cNvPr id="252" name="그룹 251"/>
            <p:cNvGrpSpPr/>
            <p:nvPr/>
          </p:nvGrpSpPr>
          <p:grpSpPr>
            <a:xfrm rot="21409743">
              <a:off x="353391" y="134910"/>
              <a:ext cx="4079971" cy="430980"/>
              <a:chOff x="360795" y="235770"/>
              <a:chExt cx="2790825" cy="430980"/>
            </a:xfrm>
          </p:grpSpPr>
          <p:sp>
            <p:nvSpPr>
              <p:cNvPr id="255" name="오각형 254"/>
              <p:cNvSpPr/>
              <p:nvPr/>
            </p:nvSpPr>
            <p:spPr>
              <a:xfrm flipH="1">
                <a:off x="360795" y="235770"/>
                <a:ext cx="2790825" cy="430980"/>
              </a:xfrm>
              <a:prstGeom prst="homePlate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6" name="타원 255"/>
              <p:cNvSpPr/>
              <p:nvPr/>
            </p:nvSpPr>
            <p:spPr>
              <a:xfrm>
                <a:off x="445794" y="394110"/>
                <a:ext cx="88650" cy="12827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53" name="TextBox 252"/>
            <p:cNvSpPr txBox="1"/>
            <p:nvPr/>
          </p:nvSpPr>
          <p:spPr>
            <a:xfrm rot="21409743">
              <a:off x="559503" y="116835"/>
              <a:ext cx="38908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19.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엄마와 </a:t>
              </a:r>
              <a:r>
                <a:rPr lang="ko-KR" altLang="en-US" sz="2400" dirty="0" err="1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리본춤을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25~36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254" name="자유형 253"/>
            <p:cNvSpPr/>
            <p:nvPr userDrawn="1"/>
          </p:nvSpPr>
          <p:spPr>
            <a:xfrm>
              <a:off x="20969" y="-12700"/>
              <a:ext cx="385431" cy="419100"/>
            </a:xfrm>
            <a:custGeom>
              <a:avLst/>
              <a:gdLst>
                <a:gd name="connsiteX0" fmla="*/ 385431 w 385431"/>
                <a:gd name="connsiteY0" fmla="*/ 419100 h 419100"/>
                <a:gd name="connsiteX1" fmla="*/ 42531 w 385431"/>
                <a:gd name="connsiteY1" fmla="*/ 190500 h 419100"/>
                <a:gd name="connsiteX2" fmla="*/ 17131 w 385431"/>
                <a:gd name="connsiteY2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5431" h="419100">
                  <a:moveTo>
                    <a:pt x="385431" y="419100"/>
                  </a:moveTo>
                  <a:cubicBezTo>
                    <a:pt x="244672" y="339725"/>
                    <a:pt x="103914" y="260350"/>
                    <a:pt x="42531" y="190500"/>
                  </a:cubicBezTo>
                  <a:cubicBezTo>
                    <a:pt x="-18852" y="120650"/>
                    <a:pt x="-861" y="60325"/>
                    <a:pt x="17131" y="0"/>
                  </a:cubicBezTo>
                </a:path>
              </a:pathLst>
            </a:custGeom>
            <a:ln w="381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12185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05552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14176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6858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8465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4790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9921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0220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3967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2056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 flipH="1">
            <a:off x="4941668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이등변 삼각형 7"/>
          <p:cNvSpPr/>
          <p:nvPr userDrawn="1"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원호 10"/>
          <p:cNvSpPr/>
          <p:nvPr userDrawn="1"/>
        </p:nvSpPr>
        <p:spPr>
          <a:xfrm rot="12600000" flipH="1">
            <a:off x="2772789" y="2985587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3942612" y="4677273"/>
            <a:ext cx="1282173" cy="1586009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5" name="그룹 11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49" name="모서리가 둥근 직사각형 148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6" name="그룹 11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44" name="모서리가 둥근 직사각형 14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7" name="자유형 11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둥근 사각형 11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양쪽 모서리가 둥근 사각형 11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양쪽 모서리가 둥근 사각형 12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타원 12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6" name="그룹 12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28" name="자유형 12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9" name="그룹 12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0" name="자유형 12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자유형 13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원호 13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타원 13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타원 13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5" name="그룹 13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6" name="직선 연결선 13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연결선 13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직선 연결선 13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9" name="그룹 13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0" name="직선 연결선 13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27" name="타원 12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그룹 14"/>
          <p:cNvGrpSpPr/>
          <p:nvPr/>
        </p:nvGrpSpPr>
        <p:grpSpPr>
          <a:xfrm rot="20175111">
            <a:off x="2537687" y="5131088"/>
            <a:ext cx="251048" cy="248722"/>
            <a:chOff x="5069455" y="4787419"/>
            <a:chExt cx="335104" cy="332633"/>
          </a:xfrm>
        </p:grpSpPr>
        <p:sp>
          <p:nvSpPr>
            <p:cNvPr id="110" name="모서리가 둥근 직사각형 109"/>
            <p:cNvSpPr/>
            <p:nvPr/>
          </p:nvSpPr>
          <p:spPr>
            <a:xfrm rot="12184434">
              <a:off x="5320800" y="4859020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모서리가 둥근 직사각형 110"/>
            <p:cNvSpPr/>
            <p:nvPr/>
          </p:nvSpPr>
          <p:spPr>
            <a:xfrm rot="13479214">
              <a:off x="5247574" y="4863422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모서리가 둥근 직사각형 111"/>
            <p:cNvSpPr/>
            <p:nvPr/>
          </p:nvSpPr>
          <p:spPr>
            <a:xfrm rot="13977013">
              <a:off x="5194310" y="4805509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모서리가 둥근 직사각형 112"/>
            <p:cNvSpPr/>
            <p:nvPr/>
          </p:nvSpPr>
          <p:spPr>
            <a:xfrm rot="14709947">
              <a:off x="5155890" y="4740376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모서리가 둥근 직사각형 113"/>
            <p:cNvSpPr/>
            <p:nvPr/>
          </p:nvSpPr>
          <p:spPr>
            <a:xfrm rot="15705931">
              <a:off x="5201652" y="4687416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 rot="931006" flipH="1">
            <a:off x="2681719" y="4430897"/>
            <a:ext cx="238406" cy="754798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양쪽 모서리가 둥근 사각형 16"/>
          <p:cNvSpPr/>
          <p:nvPr/>
        </p:nvSpPr>
        <p:spPr>
          <a:xfrm rot="11945523">
            <a:off x="2576892" y="5102430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 rot="18794199">
            <a:off x="3597833" y="4377159"/>
            <a:ext cx="238406" cy="768504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/>
          <p:cNvGrpSpPr/>
          <p:nvPr/>
        </p:nvGrpSpPr>
        <p:grpSpPr>
          <a:xfrm>
            <a:off x="2613136" y="3246150"/>
            <a:ext cx="985968" cy="1088844"/>
            <a:chOff x="5431174" y="1249197"/>
            <a:chExt cx="1316088" cy="1456184"/>
          </a:xfrm>
        </p:grpSpPr>
        <p:sp>
          <p:nvSpPr>
            <p:cNvPr id="100" name="자유형 99"/>
            <p:cNvSpPr/>
            <p:nvPr/>
          </p:nvSpPr>
          <p:spPr>
            <a:xfrm rot="691166">
              <a:off x="5461771" y="1249197"/>
              <a:ext cx="1285491" cy="1456184"/>
            </a:xfrm>
            <a:custGeom>
              <a:avLst/>
              <a:gdLst>
                <a:gd name="connsiteX0" fmla="*/ 476344 w 1365706"/>
                <a:gd name="connsiteY0" fmla="*/ 35527 h 1390264"/>
                <a:gd name="connsiteX1" fmla="*/ 1354738 w 1365706"/>
                <a:gd name="connsiteY1" fmla="*/ 476343 h 1390264"/>
                <a:gd name="connsiteX2" fmla="*/ 1365706 w 1365706"/>
                <a:gd name="connsiteY2" fmla="*/ 525436 h 1390264"/>
                <a:gd name="connsiteX3" fmla="*/ 1287458 w 1365706"/>
                <a:gd name="connsiteY3" fmla="*/ 555812 h 1390264"/>
                <a:gd name="connsiteX4" fmla="*/ 1083914 w 1365706"/>
                <a:gd name="connsiteY4" fmla="*/ 787015 h 1390264"/>
                <a:gd name="connsiteX5" fmla="*/ 1287459 w 1365706"/>
                <a:gd name="connsiteY5" fmla="*/ 1018220 h 1390264"/>
                <a:gd name="connsiteX6" fmla="*/ 1304861 w 1365706"/>
                <a:gd name="connsiteY6" fmla="*/ 1024976 h 1390264"/>
                <a:gd name="connsiteX7" fmla="*/ 1245347 w 1365706"/>
                <a:gd name="connsiteY7" fmla="*/ 1119759 h 1390264"/>
                <a:gd name="connsiteX8" fmla="*/ 913921 w 1365706"/>
                <a:gd name="connsiteY8" fmla="*/ 1354737 h 1390264"/>
                <a:gd name="connsiteX9" fmla="*/ 507764 w 1365706"/>
                <a:gd name="connsiteY9" fmla="*/ 1364413 h 1390264"/>
                <a:gd name="connsiteX10" fmla="*/ 403400 w 1365706"/>
                <a:gd name="connsiteY10" fmla="*/ 1323987 h 1390264"/>
                <a:gd name="connsiteX11" fmla="*/ 413316 w 1365706"/>
                <a:gd name="connsiteY11" fmla="*/ 1308170 h 1390264"/>
                <a:gd name="connsiteX12" fmla="*/ 438334 w 1365706"/>
                <a:gd name="connsiteY12" fmla="*/ 1001152 h 1390264"/>
                <a:gd name="connsiteX13" fmla="*/ 136963 w 1365706"/>
                <a:gd name="connsiteY13" fmla="*/ 937427 h 1390264"/>
                <a:gd name="connsiteX14" fmla="*/ 56073 w 1365706"/>
                <a:gd name="connsiteY14" fmla="*/ 959836 h 1390264"/>
                <a:gd name="connsiteX15" fmla="*/ 35527 w 1365706"/>
                <a:gd name="connsiteY15" fmla="*/ 913920 h 1390264"/>
                <a:gd name="connsiteX16" fmla="*/ 476344 w 1365706"/>
                <a:gd name="connsiteY16" fmla="*/ 35527 h 139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5706" h="1390264">
                  <a:moveTo>
                    <a:pt x="476344" y="35527"/>
                  </a:moveTo>
                  <a:cubicBezTo>
                    <a:pt x="840634" y="-85307"/>
                    <a:pt x="1233904" y="112053"/>
                    <a:pt x="1354738" y="476343"/>
                  </a:cubicBezTo>
                  <a:lnTo>
                    <a:pt x="1365706" y="525436"/>
                  </a:lnTo>
                  <a:lnTo>
                    <a:pt x="1287458" y="555812"/>
                  </a:lnTo>
                  <a:cubicBezTo>
                    <a:pt x="1161698" y="614982"/>
                    <a:pt x="1083914" y="696725"/>
                    <a:pt x="1083914" y="787015"/>
                  </a:cubicBezTo>
                  <a:cubicBezTo>
                    <a:pt x="1083914" y="877306"/>
                    <a:pt x="1161699" y="959049"/>
                    <a:pt x="1287459" y="1018220"/>
                  </a:cubicBezTo>
                  <a:lnTo>
                    <a:pt x="1304861" y="1024976"/>
                  </a:lnTo>
                  <a:lnTo>
                    <a:pt x="1245347" y="1119759"/>
                  </a:lnTo>
                  <a:cubicBezTo>
                    <a:pt x="1163664" y="1225800"/>
                    <a:pt x="1050530" y="1309424"/>
                    <a:pt x="913921" y="1354737"/>
                  </a:cubicBezTo>
                  <a:cubicBezTo>
                    <a:pt x="777312" y="1400049"/>
                    <a:pt x="636628" y="1400616"/>
                    <a:pt x="507764" y="1364413"/>
                  </a:cubicBezTo>
                  <a:lnTo>
                    <a:pt x="403400" y="1323987"/>
                  </a:lnTo>
                  <a:lnTo>
                    <a:pt x="413316" y="1308170"/>
                  </a:lnTo>
                  <a:cubicBezTo>
                    <a:pt x="478784" y="1185570"/>
                    <a:pt x="492296" y="1073544"/>
                    <a:pt x="438334" y="1001152"/>
                  </a:cubicBezTo>
                  <a:cubicBezTo>
                    <a:pt x="384373" y="928760"/>
                    <a:pt x="273155" y="909708"/>
                    <a:pt x="136963" y="937427"/>
                  </a:cubicBezTo>
                  <a:lnTo>
                    <a:pt x="56073" y="959836"/>
                  </a:lnTo>
                  <a:lnTo>
                    <a:pt x="35527" y="913920"/>
                  </a:lnTo>
                  <a:cubicBezTo>
                    <a:pt x="-85306" y="549630"/>
                    <a:pt x="112054" y="156360"/>
                    <a:pt x="476344" y="35527"/>
                  </a:cubicBezTo>
                  <a:close/>
                </a:path>
              </a:pathLst>
            </a:cu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자유형 100"/>
            <p:cNvSpPr/>
            <p:nvPr/>
          </p:nvSpPr>
          <p:spPr>
            <a:xfrm rot="691166">
              <a:off x="5431174" y="2129731"/>
              <a:ext cx="391989" cy="416866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자유형 101"/>
            <p:cNvSpPr/>
            <p:nvPr/>
          </p:nvSpPr>
          <p:spPr>
            <a:xfrm rot="691166">
              <a:off x="6436405" y="1902453"/>
              <a:ext cx="310008" cy="515733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원호 102"/>
            <p:cNvSpPr/>
            <p:nvPr/>
          </p:nvSpPr>
          <p:spPr>
            <a:xfrm rot="9333936">
              <a:off x="5831350" y="1879170"/>
              <a:ext cx="686888" cy="647700"/>
            </a:xfrm>
            <a:prstGeom prst="arc">
              <a:avLst>
                <a:gd name="adj1" fmla="val 14271764"/>
                <a:gd name="adj2" fmla="val 0"/>
              </a:avLst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/>
            <p:cNvSpPr/>
            <p:nvPr/>
          </p:nvSpPr>
          <p:spPr>
            <a:xfrm rot="21190137">
              <a:off x="5672798" y="1923768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타원 104"/>
            <p:cNvSpPr/>
            <p:nvPr/>
          </p:nvSpPr>
          <p:spPr>
            <a:xfrm rot="21190137">
              <a:off x="6515452" y="1822825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6" name="직선 연결선 105"/>
            <p:cNvCxnSpPr/>
            <p:nvPr/>
          </p:nvCxnSpPr>
          <p:spPr>
            <a:xfrm rot="21190137" flipH="1">
              <a:off x="5661175" y="1844960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>
            <a:xfrm rot="21190137" flipH="1">
              <a:off x="5728886" y="1830391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/>
            <p:nvPr/>
          </p:nvCxnSpPr>
          <p:spPr>
            <a:xfrm rot="21190137" flipH="1">
              <a:off x="6493336" y="1745273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>
            <a:xfrm rot="21190137" flipH="1">
              <a:off x="6561047" y="1730704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타원 62"/>
          <p:cNvSpPr/>
          <p:nvPr/>
        </p:nvSpPr>
        <p:spPr>
          <a:xfrm>
            <a:off x="2626222" y="318668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62"/>
          <p:cNvSpPr/>
          <p:nvPr/>
        </p:nvSpPr>
        <p:spPr>
          <a:xfrm>
            <a:off x="2611550" y="312019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/>
          <p:cNvSpPr/>
          <p:nvPr/>
        </p:nvSpPr>
        <p:spPr>
          <a:xfrm rot="1444413" flipV="1">
            <a:off x="3159746" y="306272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 rot="20191666" flipV="1">
            <a:off x="3133159" y="301859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3122698" y="3843340"/>
            <a:ext cx="2990" cy="165207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3124261" y="4008072"/>
            <a:ext cx="52935" cy="0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3032471" y="4266704"/>
            <a:ext cx="255321" cy="130114"/>
          </a:xfrm>
          <a:prstGeom prst="rect">
            <a:avLst/>
          </a:prstGeom>
          <a:solidFill>
            <a:srgbClr val="FF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" name="그룹 26"/>
          <p:cNvGrpSpPr/>
          <p:nvPr/>
        </p:nvGrpSpPr>
        <p:grpSpPr>
          <a:xfrm>
            <a:off x="3904860" y="4965661"/>
            <a:ext cx="267252" cy="234299"/>
            <a:chOff x="6759128" y="4892555"/>
            <a:chExt cx="356733" cy="313343"/>
          </a:xfrm>
        </p:grpSpPr>
        <p:sp>
          <p:nvSpPr>
            <p:cNvPr id="95" name="모서리가 둥근 직사각형 94"/>
            <p:cNvSpPr/>
            <p:nvPr/>
          </p:nvSpPr>
          <p:spPr>
            <a:xfrm rot="7684434">
              <a:off x="6945666" y="482068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모서리가 둥근 직사각형 95"/>
            <p:cNvSpPr/>
            <p:nvPr/>
          </p:nvSpPr>
          <p:spPr>
            <a:xfrm rot="8979214">
              <a:off x="6930966" y="489255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모서리가 둥근 직사각형 96"/>
            <p:cNvSpPr/>
            <p:nvPr/>
          </p:nvSpPr>
          <p:spPr>
            <a:xfrm rot="9477013">
              <a:off x="6861241" y="492901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모서리가 둥근 직사각형 97"/>
            <p:cNvSpPr/>
            <p:nvPr/>
          </p:nvSpPr>
          <p:spPr>
            <a:xfrm rot="10209947">
              <a:off x="6788383" y="4949268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모서리가 둥근 직사각형 98"/>
            <p:cNvSpPr/>
            <p:nvPr/>
          </p:nvSpPr>
          <p:spPr>
            <a:xfrm rot="11205931">
              <a:off x="6759128" y="4904464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양쪽 모서리가 둥근 사각형 27"/>
          <p:cNvSpPr/>
          <p:nvPr/>
        </p:nvSpPr>
        <p:spPr>
          <a:xfrm rot="8303533">
            <a:off x="3846047" y="4945045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289273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18991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양쪽 모서리가 둥근 사각형 30"/>
          <p:cNvSpPr/>
          <p:nvPr/>
        </p:nvSpPr>
        <p:spPr>
          <a:xfrm rot="10800000">
            <a:off x="2892731" y="6170393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양쪽 모서리가 둥근 사각형 31"/>
          <p:cNvSpPr/>
          <p:nvPr/>
        </p:nvSpPr>
        <p:spPr>
          <a:xfrm rot="10800000">
            <a:off x="3190087" y="6170392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원호 32"/>
          <p:cNvSpPr/>
          <p:nvPr/>
        </p:nvSpPr>
        <p:spPr>
          <a:xfrm rot="9000000">
            <a:off x="2606532" y="3087091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" name="그룹 34"/>
          <p:cNvGrpSpPr/>
          <p:nvPr/>
        </p:nvGrpSpPr>
        <p:grpSpPr>
          <a:xfrm>
            <a:off x="5071259" y="3010001"/>
            <a:ext cx="1536545" cy="3278100"/>
            <a:chOff x="5071259" y="3010001"/>
            <a:chExt cx="1536545" cy="3278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원호 43"/>
            <p:cNvSpPr/>
            <p:nvPr/>
          </p:nvSpPr>
          <p:spPr>
            <a:xfrm rot="12600000" flipH="1">
              <a:off x="5645270" y="3112531"/>
              <a:ext cx="848340" cy="26371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타원 44"/>
            <p:cNvSpPr/>
            <p:nvPr/>
          </p:nvSpPr>
          <p:spPr>
            <a:xfrm rot="20700000">
              <a:off x="5716416" y="3120264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타원 45"/>
            <p:cNvSpPr/>
            <p:nvPr/>
          </p:nvSpPr>
          <p:spPr>
            <a:xfrm rot="998590">
              <a:off x="5296734" y="3093589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5598789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5895463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둥근 사각형 48"/>
            <p:cNvSpPr/>
            <p:nvPr/>
          </p:nvSpPr>
          <p:spPr>
            <a:xfrm rot="10800000">
              <a:off x="5598790" y="6195193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0800000">
              <a:off x="5895640" y="6195191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 rot="3079818" flipH="1">
              <a:off x="5465772" y="4340675"/>
              <a:ext cx="237999" cy="92820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/>
          </p:nvGrpSpPr>
          <p:grpSpPr>
            <a:xfrm rot="900000">
              <a:off x="5071259" y="4972873"/>
              <a:ext cx="369100" cy="274397"/>
              <a:chOff x="5199403" y="5294100"/>
              <a:chExt cx="369100" cy="274397"/>
            </a:xfrm>
          </p:grpSpPr>
          <p:sp>
            <p:nvSpPr>
              <p:cNvPr id="87" name="모서리가 둥근 직사각형 86"/>
              <p:cNvSpPr/>
              <p:nvPr/>
            </p:nvSpPr>
            <p:spPr>
              <a:xfrm rot="12184434">
                <a:off x="5386724" y="537656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13479214">
                <a:off x="5332617" y="5350943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3977013">
                <a:off x="5292782" y="5307629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4709947">
                <a:off x="5264048" y="5258918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15705931">
                <a:off x="5298273" y="5219309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양쪽 모서리가 둥근 사각형 91"/>
              <p:cNvSpPr/>
              <p:nvPr/>
            </p:nvSpPr>
            <p:spPr>
              <a:xfrm rot="13090137">
                <a:off x="5287831" y="5305943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3" name="직사각형 52"/>
            <p:cNvSpPr/>
            <p:nvPr/>
          </p:nvSpPr>
          <p:spPr>
            <a:xfrm rot="19908699">
              <a:off x="6025840" y="4478717"/>
              <a:ext cx="237999" cy="100935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모서리가 둥근 직사각형 53"/>
            <p:cNvSpPr/>
            <p:nvPr/>
          </p:nvSpPr>
          <p:spPr>
            <a:xfrm rot="7684434">
              <a:off x="6480518" y="5312055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모서리가 둥근 직사각형 54"/>
            <p:cNvSpPr/>
            <p:nvPr/>
          </p:nvSpPr>
          <p:spPr>
            <a:xfrm rot="8979214">
              <a:off x="6469524" y="5365806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모서리가 둥근 직사각형 55"/>
            <p:cNvSpPr/>
            <p:nvPr/>
          </p:nvSpPr>
          <p:spPr>
            <a:xfrm rot="9477013">
              <a:off x="6417377" y="5393074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모서리가 둥근 직사각형 56"/>
            <p:cNvSpPr/>
            <p:nvPr/>
          </p:nvSpPr>
          <p:spPr>
            <a:xfrm rot="10209947">
              <a:off x="6362889" y="5408221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모서리가 둥근 직사각형 57"/>
            <p:cNvSpPr/>
            <p:nvPr/>
          </p:nvSpPr>
          <p:spPr>
            <a:xfrm rot="11205931">
              <a:off x="6341008" y="5374713"/>
              <a:ext cx="42349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둥근 사각형 58"/>
            <p:cNvSpPr/>
            <p:nvPr/>
          </p:nvSpPr>
          <p:spPr>
            <a:xfrm rot="8590137">
              <a:off x="6237788" y="5329448"/>
              <a:ext cx="280672" cy="96784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현 59"/>
            <p:cNvSpPr/>
            <p:nvPr/>
          </p:nvSpPr>
          <p:spPr>
            <a:xfrm rot="17527684">
              <a:off x="5286685" y="3325144"/>
              <a:ext cx="1211114" cy="1035946"/>
            </a:xfrm>
            <a:prstGeom prst="chord">
              <a:avLst>
                <a:gd name="adj1" fmla="val 2700000"/>
                <a:gd name="adj2" fmla="val 16136615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자유형 60"/>
            <p:cNvSpPr/>
            <p:nvPr/>
          </p:nvSpPr>
          <p:spPr>
            <a:xfrm rot="691166">
              <a:off x="5357364" y="4021954"/>
              <a:ext cx="293166" cy="311770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자유형 61"/>
            <p:cNvSpPr/>
            <p:nvPr/>
          </p:nvSpPr>
          <p:spPr>
            <a:xfrm rot="1742561">
              <a:off x="6095002" y="3916065"/>
              <a:ext cx="231852" cy="380842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현 62"/>
            <p:cNvSpPr/>
            <p:nvPr/>
          </p:nvSpPr>
          <p:spPr>
            <a:xfrm rot="17100000">
              <a:off x="5775414" y="4143323"/>
              <a:ext cx="233656" cy="14385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 rot="21190137">
              <a:off x="5536919" y="3887030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 rot="21190137">
              <a:off x="6167133" y="3811536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6" name="직선 연결선 65"/>
            <p:cNvCxnSpPr/>
            <p:nvPr/>
          </p:nvCxnSpPr>
          <p:spPr>
            <a:xfrm rot="21190137" flipH="1">
              <a:off x="5528227" y="3828091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 rot="21190137" flipH="1">
              <a:off x="5578868" y="3817195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 rot="21190137" flipH="1">
              <a:off x="6150592" y="3753536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 rot="21190137" flipH="1">
              <a:off x="6201233" y="3742640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69"/>
            <p:cNvCxnSpPr/>
            <p:nvPr/>
          </p:nvCxnSpPr>
          <p:spPr>
            <a:xfrm flipH="1">
              <a:off x="5836413" y="3934183"/>
              <a:ext cx="2985" cy="1652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0"/>
            <p:cNvCxnSpPr/>
            <p:nvPr/>
          </p:nvCxnSpPr>
          <p:spPr>
            <a:xfrm>
              <a:off x="5837973" y="4098949"/>
              <a:ext cx="52845" cy="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직사각형 71"/>
            <p:cNvSpPr/>
            <p:nvPr/>
          </p:nvSpPr>
          <p:spPr>
            <a:xfrm>
              <a:off x="5749603" y="4389254"/>
              <a:ext cx="254886" cy="13014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사다리꼴 72"/>
            <p:cNvSpPr/>
            <p:nvPr/>
          </p:nvSpPr>
          <p:spPr>
            <a:xfrm>
              <a:off x="5361004" y="4476806"/>
              <a:ext cx="1032081" cy="970100"/>
            </a:xfrm>
            <a:prstGeom prst="trapezoid">
              <a:avLst>
                <a:gd name="adj" fmla="val 39855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5797574" y="4476245"/>
              <a:ext cx="164678" cy="42663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타원 74"/>
            <p:cNvSpPr/>
            <p:nvPr/>
          </p:nvSpPr>
          <p:spPr>
            <a:xfrm>
              <a:off x="5845650" y="4528586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타원 75"/>
            <p:cNvSpPr/>
            <p:nvPr/>
          </p:nvSpPr>
          <p:spPr>
            <a:xfrm>
              <a:off x="5845650" y="4624203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타원 76"/>
            <p:cNvSpPr/>
            <p:nvPr/>
          </p:nvSpPr>
          <p:spPr>
            <a:xfrm>
              <a:off x="5845650" y="4731910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5618533" y="3505355"/>
              <a:ext cx="592395" cy="162788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타원 62"/>
            <p:cNvSpPr/>
            <p:nvPr/>
          </p:nvSpPr>
          <p:spPr>
            <a:xfrm>
              <a:off x="5288149" y="3324423"/>
              <a:ext cx="1171481" cy="467775"/>
            </a:xfrm>
            <a:custGeom>
              <a:avLst/>
              <a:gdLst/>
              <a:ahLst/>
              <a:cxnLst/>
              <a:rect l="l" t="t" r="r" b="b"/>
              <a:pathLst>
                <a:path w="1204701" h="475241">
                  <a:moveTo>
                    <a:pt x="619921" y="0"/>
                  </a:moveTo>
                  <a:cubicBezTo>
                    <a:pt x="876225" y="0"/>
                    <a:pt x="1098354" y="156821"/>
                    <a:pt x="1204701" y="387077"/>
                  </a:cubicBezTo>
                  <a:cubicBezTo>
                    <a:pt x="1204119" y="387221"/>
                    <a:pt x="1203537" y="387221"/>
                    <a:pt x="1202954" y="387221"/>
                  </a:cubicBezTo>
                  <a:cubicBezTo>
                    <a:pt x="986464" y="387221"/>
                    <a:pt x="789409" y="319293"/>
                    <a:pt x="643347" y="206377"/>
                  </a:cubicBezTo>
                  <a:cubicBezTo>
                    <a:pt x="497024" y="368054"/>
                    <a:pt x="263528" y="472280"/>
                    <a:pt x="0" y="475241"/>
                  </a:cubicBezTo>
                  <a:cubicBezTo>
                    <a:pt x="86820" y="198210"/>
                    <a:pt x="331774" y="0"/>
                    <a:pt x="619921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이등변 삼각형 79"/>
            <p:cNvSpPr/>
            <p:nvPr/>
          </p:nvSpPr>
          <p:spPr>
            <a:xfrm rot="1444413" flipV="1">
              <a:off x="5909267" y="3054140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80"/>
            <p:cNvSpPr/>
            <p:nvPr/>
          </p:nvSpPr>
          <p:spPr>
            <a:xfrm rot="20191666" flipV="1">
              <a:off x="5882727" y="3010001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원호 81"/>
            <p:cNvSpPr/>
            <p:nvPr/>
          </p:nvSpPr>
          <p:spPr>
            <a:xfrm rot="9000000">
              <a:off x="5358973" y="3172440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원호 82"/>
            <p:cNvSpPr/>
            <p:nvPr/>
          </p:nvSpPr>
          <p:spPr>
            <a:xfrm rot="12600000" flipH="1">
              <a:off x="5384801" y="3070916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5361904" y="5254983"/>
              <a:ext cx="1030556" cy="191988"/>
              <a:chOff x="2969906" y="3612208"/>
              <a:chExt cx="1377950" cy="256706"/>
            </a:xfrm>
          </p:grpSpPr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8830"/>
              <a:stretch/>
            </p:blipFill>
            <p:spPr bwMode="auto">
              <a:xfrm>
                <a:off x="2969906" y="3724572"/>
                <a:ext cx="1377950" cy="144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134" b="11170"/>
              <a:stretch/>
            </p:blipFill>
            <p:spPr bwMode="auto">
              <a:xfrm>
                <a:off x="2969906" y="3612208"/>
                <a:ext cx="1377950" cy="112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6" name="그룹 35"/>
          <p:cNvGrpSpPr/>
          <p:nvPr/>
        </p:nvGrpSpPr>
        <p:grpSpPr>
          <a:xfrm>
            <a:off x="2759889" y="4387964"/>
            <a:ext cx="831452" cy="1097622"/>
            <a:chOff x="10469794" y="3610663"/>
            <a:chExt cx="1029782" cy="1359442"/>
          </a:xfrm>
        </p:grpSpPr>
        <p:sp>
          <p:nvSpPr>
            <p:cNvPr id="37" name="양쪽 모서리가 둥근 사각형 36"/>
            <p:cNvSpPr/>
            <p:nvPr/>
          </p:nvSpPr>
          <p:spPr>
            <a:xfrm flipV="1">
              <a:off x="10469794" y="3636871"/>
              <a:ext cx="1029782" cy="1333234"/>
            </a:xfrm>
            <a:prstGeom prst="round2Same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다리꼴 37"/>
            <p:cNvSpPr/>
            <p:nvPr/>
          </p:nvSpPr>
          <p:spPr>
            <a:xfrm rot="10800000">
              <a:off x="10750422" y="3610663"/>
              <a:ext cx="340806" cy="190779"/>
            </a:xfrm>
            <a:prstGeom prst="trapezoid">
              <a:avLst>
                <a:gd name="adj" fmla="val 68134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평행 사변형 38"/>
            <p:cNvSpPr/>
            <p:nvPr/>
          </p:nvSpPr>
          <p:spPr>
            <a:xfrm>
              <a:off x="10944846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평행 사변형 39"/>
            <p:cNvSpPr/>
            <p:nvPr/>
          </p:nvSpPr>
          <p:spPr>
            <a:xfrm flipH="1">
              <a:off x="10761441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1" name="직선 연결선 40"/>
            <p:cNvCxnSpPr/>
            <p:nvPr/>
          </p:nvCxnSpPr>
          <p:spPr>
            <a:xfrm>
              <a:off x="10964109" y="3834950"/>
              <a:ext cx="0" cy="111743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타원 41"/>
            <p:cNvSpPr/>
            <p:nvPr/>
          </p:nvSpPr>
          <p:spPr>
            <a:xfrm>
              <a:off x="10922372" y="3856971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>
              <a:off x="10922372" y="4050722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4" name="그룹 153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55" name="그림 154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56" name="그림 155"/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91128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" name="그룹 2"/>
          <p:cNvGrpSpPr/>
          <p:nvPr userDrawn="1"/>
        </p:nvGrpSpPr>
        <p:grpSpPr>
          <a:xfrm>
            <a:off x="20969" y="-12700"/>
            <a:ext cx="4429343" cy="591200"/>
            <a:chOff x="20969" y="-12700"/>
            <a:chExt cx="4429343" cy="591200"/>
          </a:xfrm>
        </p:grpSpPr>
        <p:grpSp>
          <p:nvGrpSpPr>
            <p:cNvPr id="16" name="그룹 15"/>
            <p:cNvGrpSpPr/>
            <p:nvPr/>
          </p:nvGrpSpPr>
          <p:grpSpPr>
            <a:xfrm rot="21409743">
              <a:off x="353391" y="134910"/>
              <a:ext cx="4079971" cy="430980"/>
              <a:chOff x="360795" y="235770"/>
              <a:chExt cx="2790825" cy="430980"/>
            </a:xfrm>
          </p:grpSpPr>
          <p:sp>
            <p:nvSpPr>
              <p:cNvPr id="18" name="오각형 17"/>
              <p:cNvSpPr/>
              <p:nvPr/>
            </p:nvSpPr>
            <p:spPr>
              <a:xfrm flipH="1">
                <a:off x="360795" y="235770"/>
                <a:ext cx="2790825" cy="430980"/>
              </a:xfrm>
              <a:prstGeom prst="homePlate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타원 18"/>
              <p:cNvSpPr/>
              <p:nvPr/>
            </p:nvSpPr>
            <p:spPr>
              <a:xfrm>
                <a:off x="445794" y="394110"/>
                <a:ext cx="88650" cy="12827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 rot="21409743">
              <a:off x="559503" y="116835"/>
              <a:ext cx="38908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19.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엄마와 </a:t>
              </a:r>
              <a:r>
                <a:rPr lang="ko-KR" altLang="en-US" sz="2400" dirty="0" err="1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리본춤을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25~36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20" name="자유형 19"/>
            <p:cNvSpPr/>
            <p:nvPr userDrawn="1"/>
          </p:nvSpPr>
          <p:spPr>
            <a:xfrm>
              <a:off x="20969" y="-12700"/>
              <a:ext cx="385431" cy="419100"/>
            </a:xfrm>
            <a:custGeom>
              <a:avLst/>
              <a:gdLst>
                <a:gd name="connsiteX0" fmla="*/ 385431 w 385431"/>
                <a:gd name="connsiteY0" fmla="*/ 419100 h 419100"/>
                <a:gd name="connsiteX1" fmla="*/ 42531 w 385431"/>
                <a:gd name="connsiteY1" fmla="*/ 190500 h 419100"/>
                <a:gd name="connsiteX2" fmla="*/ 17131 w 385431"/>
                <a:gd name="connsiteY2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5431" h="419100">
                  <a:moveTo>
                    <a:pt x="385431" y="419100"/>
                  </a:moveTo>
                  <a:cubicBezTo>
                    <a:pt x="244672" y="339725"/>
                    <a:pt x="103914" y="260350"/>
                    <a:pt x="42531" y="190500"/>
                  </a:cubicBezTo>
                  <a:cubicBezTo>
                    <a:pt x="-18852" y="120650"/>
                    <a:pt x="-861" y="60325"/>
                    <a:pt x="17131" y="0"/>
                  </a:cubicBezTo>
                </a:path>
              </a:pathLst>
            </a:custGeom>
            <a:ln w="381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85" name="그룹 84"/>
          <p:cNvGrpSpPr/>
          <p:nvPr userDrawn="1"/>
        </p:nvGrpSpPr>
        <p:grpSpPr>
          <a:xfrm rot="706453">
            <a:off x="8257725" y="38885"/>
            <a:ext cx="754019" cy="10135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86" name="직선 연결선 85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직선 연결선 86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타원 87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달 88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0" name="달 89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타원 90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막힌 원호 91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0000"/>
            </a:solidFill>
            <a:ln cap="rnd">
              <a:solidFill>
                <a:srgbClr val="FF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막힌 원호 92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94" name="그룹 93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95" name="순서도: 저장 데이터 94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타원 95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순서도: 저장 데이터 96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50037"/>
            <a:ext cx="9144000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8" name="그룹 97"/>
          <p:cNvGrpSpPr/>
          <p:nvPr userDrawn="1"/>
        </p:nvGrpSpPr>
        <p:grpSpPr>
          <a:xfrm rot="21232976">
            <a:off x="116906" y="6184028"/>
            <a:ext cx="1234584" cy="533498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9" name="양쪽 모서리가 둥근 사각형 98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0" name="양쪽 모서리가 둥근 사각형 99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직사각형 100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02" name="그룹 101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111" name="타원 110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12" name="그룹 111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114" name="타원 113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15" name="타원 114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13" name="타원 112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3" name="직사각형 102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직사각형 103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직사각형 104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6" name="직사각형 105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7" name="직사각형 106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8" name="모서리가 둥근 직사각형 107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9" name="양쪽 모서리가 둥근 사각형 108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0" name="순서도: 수동 입력 109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21" name="그룹 120"/>
          <p:cNvGrpSpPr/>
          <p:nvPr userDrawn="1"/>
        </p:nvGrpSpPr>
        <p:grpSpPr>
          <a:xfrm rot="21190137">
            <a:off x="8023880" y="5272635"/>
            <a:ext cx="1136745" cy="1406120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22" name="그룹 121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56" name="모서리가 둥근 직사각형 155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모서리가 둥근 직사각형 156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모서리가 둥근 직사각형 157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" name="모서리가 둥근 직사각형 158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" name="모서리가 둥근 직사각형 159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23" name="그룹 122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51" name="모서리가 둥근 직사각형 150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53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모서리가 둥근 직사각형 154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4" name="자유형 123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양쪽 모서리가 둥근 사각형 124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" name="양쪽 모서리가 둥근 사각형 125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7" name="양쪽 모서리가 둥근 사각형 126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8" name="양쪽 모서리가 둥근 사각형 127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9" name="타원 128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" name="타원 129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1" name="모서리가 둥근 직사각형 130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2" name="모서리가 둥근 직사각형 131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33" name="그룹 132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35" name="자유형 134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36" name="그룹 135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7" name="자유형 136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8" name="자유형 137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9" name="원호 138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0" name="타원 139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41" name="타원 140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42" name="그룹 141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9" name="직선 연결선 148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" name="직선 연결선 149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43" name="직선 연결선 142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직선 연결선 143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직선 연결선 144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6" name="그룹 145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7" name="직선 연결선 146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직선 연결선 147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34" name="타원 133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04136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50037"/>
            <a:ext cx="9144000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2" name="그룹 81"/>
          <p:cNvGrpSpPr/>
          <p:nvPr userDrawn="1"/>
        </p:nvGrpSpPr>
        <p:grpSpPr>
          <a:xfrm>
            <a:off x="7523087" y="4703004"/>
            <a:ext cx="1598706" cy="1966356"/>
            <a:chOff x="3942612" y="3010001"/>
            <a:chExt cx="2665192" cy="3278100"/>
          </a:xfrm>
        </p:grpSpPr>
        <p:grpSp>
          <p:nvGrpSpPr>
            <p:cNvPr id="83" name="그룹 82"/>
            <p:cNvGrpSpPr/>
            <p:nvPr userDrawn="1"/>
          </p:nvGrpSpPr>
          <p:grpSpPr>
            <a:xfrm>
              <a:off x="3942612" y="4677273"/>
              <a:ext cx="1282173" cy="1586009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05" name="그룹 204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239" name="모서리가 둥근 직사각형 238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0" name="모서리가 둥근 직사각형 239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1" name="모서리가 둥근 직사각형 240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2" name="모서리가 둥근 직사각형 241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3" name="모서리가 둥근 직사각형 242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206" name="그룹 205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234" name="모서리가 둥근 직사각형 233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모서리가 둥근 직사각형 234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6" name="모서리가 둥근 직사각형 235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7" name="모서리가 둥근 직사각형 236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8" name="모서리가 둥근 직사각형 237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07" name="자유형 206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양쪽 모서리가 둥근 사각형 207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양쪽 모서리가 둥근 사각형 208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양쪽 모서리가 둥근 사각형 209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양쪽 모서리가 둥근 사각형 210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타원 211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3" name="타원 212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4" name="모서리가 둥근 직사각형 213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모서리가 둥근 직사각형 214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16" name="그룹 215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218" name="자유형 217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19" name="그룹 218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220" name="자유형 219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1" name="자유형 220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2" name="원호 221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3" name="타원 222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24" name="타원 223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225" name="그룹 224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232" name="직선 연결선 231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3" name="직선 연결선 232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26" name="직선 연결선 225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7" name="직선 연결선 226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8" name="직선 연결선 227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29" name="그룹 228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230" name="직선 연결선 229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1" name="직선 연결선 230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217" name="타원 216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84" name="그룹 83"/>
            <p:cNvGrpSpPr/>
            <p:nvPr userDrawn="1"/>
          </p:nvGrpSpPr>
          <p:grpSpPr>
            <a:xfrm>
              <a:off x="5071259" y="3010001"/>
              <a:ext cx="1536545" cy="3278100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6" name="원호 115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타원 116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8" name="타원 117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9" name="직사각형 118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0" name="직사각형 119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양쪽 모서리가 둥근 사각형 160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양쪽 모서리가 둥근 사각형 161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직사각형 162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4" name="그룹 163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199" name="모서리가 둥근 직사각형 198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모서리가 둥근 직사각형 199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모서리가 둥근 직사각형 200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모서리가 둥근 직사각형 201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모서리가 둥근 직사각형 202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양쪽 모서리가 둥근 사각형 203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5" name="직사각형 164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모서리가 둥근 직사각형 165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모서리가 둥근 직사각형 166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모서리가 둥근 직사각형 167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모서리가 둥근 직사각형 168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모서리가 둥근 직사각형 169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양쪽 모서리가 둥근 사각형 170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현 171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자유형 172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자유형 173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현 174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타원 175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타원 176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78" name="직선 연결선 177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직선 연결선 178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직선 연결선 179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직선 연결선 180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직선 연결선 181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직선 연결선 182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4" name="직사각형 183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사다리꼴 184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직사각형 185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타원 186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타원 187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타원 188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직사각형 189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이등변 삼각형 191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이등변 삼각형 192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원호 193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원호 194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96" name="그룹 195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197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98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  <p:grpSp>
        <p:nvGrpSpPr>
          <p:cNvPr id="141" name="그룹 140"/>
          <p:cNvGrpSpPr/>
          <p:nvPr userDrawn="1"/>
        </p:nvGrpSpPr>
        <p:grpSpPr>
          <a:xfrm rot="706453">
            <a:off x="8257725" y="38885"/>
            <a:ext cx="754019" cy="10135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42" name="직선 연결선 141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직선 연결선 142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타원 143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" name="달 144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" name="달 145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" name="타원 146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8" name="막힌 원호 147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0000"/>
            </a:solidFill>
            <a:ln cap="rnd">
              <a:solidFill>
                <a:srgbClr val="FF000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49" name="막힌 원호 148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150" name="그룹 149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151" name="순서도: 저장 데이터 150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타원 151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순서도: 저장 데이터 152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54" name="그룹 153"/>
          <p:cNvGrpSpPr/>
          <p:nvPr userDrawn="1"/>
        </p:nvGrpSpPr>
        <p:grpSpPr>
          <a:xfrm rot="21232976">
            <a:off x="116906" y="6184028"/>
            <a:ext cx="1234584" cy="533498"/>
            <a:chOff x="-3848551" y="4611788"/>
            <a:chExt cx="2709736" cy="117095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5" name="양쪽 모서리가 둥근 사각형 154"/>
            <p:cNvSpPr/>
            <p:nvPr/>
          </p:nvSpPr>
          <p:spPr>
            <a:xfrm>
              <a:off x="-3835400" y="4688256"/>
              <a:ext cx="2387600" cy="917406"/>
            </a:xfrm>
            <a:prstGeom prst="round2SameRect">
              <a:avLst>
                <a:gd name="adj1" fmla="val 16667"/>
                <a:gd name="adj2" fmla="val 17996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6" name="양쪽 모서리가 둥근 사각형 155"/>
            <p:cNvSpPr/>
            <p:nvPr/>
          </p:nvSpPr>
          <p:spPr>
            <a:xfrm rot="5400000">
              <a:off x="-3907415" y="5391546"/>
              <a:ext cx="263838" cy="146110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7" name="직사각형 156"/>
            <p:cNvSpPr/>
            <p:nvPr/>
          </p:nvSpPr>
          <p:spPr>
            <a:xfrm>
              <a:off x="-1821494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58" name="그룹 157"/>
            <p:cNvGrpSpPr/>
            <p:nvPr/>
          </p:nvGrpSpPr>
          <p:grpSpPr>
            <a:xfrm>
              <a:off x="-3375324" y="5383532"/>
              <a:ext cx="1682628" cy="399208"/>
              <a:chOff x="-3375324" y="5323985"/>
              <a:chExt cx="1682628" cy="399208"/>
            </a:xfrm>
          </p:grpSpPr>
          <p:sp>
            <p:nvSpPr>
              <p:cNvPr id="250" name="타원 249"/>
              <p:cNvSpPr/>
              <p:nvPr/>
            </p:nvSpPr>
            <p:spPr>
              <a:xfrm>
                <a:off x="-2091904" y="5323985"/>
                <a:ext cx="399208" cy="3992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51" name="그룹 250"/>
              <p:cNvGrpSpPr/>
              <p:nvPr/>
            </p:nvGrpSpPr>
            <p:grpSpPr>
              <a:xfrm>
                <a:off x="-3375324" y="5323985"/>
                <a:ext cx="399208" cy="399208"/>
                <a:chOff x="-3375324" y="5323985"/>
                <a:chExt cx="399208" cy="399208"/>
              </a:xfrm>
            </p:grpSpPr>
            <p:sp>
              <p:nvSpPr>
                <p:cNvPr id="253" name="타원 252"/>
                <p:cNvSpPr/>
                <p:nvPr/>
              </p:nvSpPr>
              <p:spPr>
                <a:xfrm>
                  <a:off x="-3375324" y="5323985"/>
                  <a:ext cx="399208" cy="3992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4" name="타원 253"/>
                <p:cNvSpPr/>
                <p:nvPr/>
              </p:nvSpPr>
              <p:spPr>
                <a:xfrm>
                  <a:off x="-3251920" y="5447389"/>
                  <a:ext cx="152400" cy="1524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52" name="타원 251"/>
              <p:cNvSpPr/>
              <p:nvPr/>
            </p:nvSpPr>
            <p:spPr>
              <a:xfrm>
                <a:off x="-1968500" y="5447389"/>
                <a:ext cx="152400" cy="152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59" name="직사각형 158"/>
            <p:cNvSpPr/>
            <p:nvPr/>
          </p:nvSpPr>
          <p:spPr>
            <a:xfrm>
              <a:off x="-220213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0" name="직사각형 159"/>
            <p:cNvSpPr/>
            <p:nvPr/>
          </p:nvSpPr>
          <p:spPr>
            <a:xfrm>
              <a:off x="-258277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4" name="직사각형 243"/>
            <p:cNvSpPr/>
            <p:nvPr/>
          </p:nvSpPr>
          <p:spPr>
            <a:xfrm>
              <a:off x="-296341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5" name="직사각형 244"/>
            <p:cNvSpPr/>
            <p:nvPr/>
          </p:nvSpPr>
          <p:spPr>
            <a:xfrm>
              <a:off x="-334405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6" name="직사각형 245"/>
            <p:cNvSpPr/>
            <p:nvPr/>
          </p:nvSpPr>
          <p:spPr>
            <a:xfrm>
              <a:off x="-3724696" y="4795817"/>
              <a:ext cx="257596" cy="325742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7" name="모서리가 둥근 직사각형 246"/>
            <p:cNvSpPr/>
            <p:nvPr/>
          </p:nvSpPr>
          <p:spPr>
            <a:xfrm>
              <a:off x="-1635494" y="5092045"/>
              <a:ext cx="428994" cy="513617"/>
            </a:xfrm>
            <a:prstGeom prst="round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8" name="양쪽 모서리가 둥근 사각형 247"/>
            <p:cNvSpPr/>
            <p:nvPr/>
          </p:nvSpPr>
          <p:spPr>
            <a:xfrm rot="5400000">
              <a:off x="-1401415" y="5365844"/>
              <a:ext cx="243018" cy="282183"/>
            </a:xfrm>
            <a:prstGeom prst="round2Same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9" name="순서도: 수동 입력 248"/>
            <p:cNvSpPr/>
            <p:nvPr/>
          </p:nvSpPr>
          <p:spPr>
            <a:xfrm flipH="1">
              <a:off x="-2809218" y="4611788"/>
              <a:ext cx="1049784" cy="110646"/>
            </a:xfrm>
            <a:prstGeom prst="flowChartManualInpu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9" name="그룹 138"/>
          <p:cNvGrpSpPr/>
          <p:nvPr userDrawn="1"/>
        </p:nvGrpSpPr>
        <p:grpSpPr>
          <a:xfrm>
            <a:off x="20969" y="-12700"/>
            <a:ext cx="4429343" cy="591200"/>
            <a:chOff x="20969" y="-12700"/>
            <a:chExt cx="4429343" cy="591200"/>
          </a:xfrm>
        </p:grpSpPr>
        <p:grpSp>
          <p:nvGrpSpPr>
            <p:cNvPr id="140" name="그룹 139"/>
            <p:cNvGrpSpPr/>
            <p:nvPr/>
          </p:nvGrpSpPr>
          <p:grpSpPr>
            <a:xfrm rot="21409743">
              <a:off x="353391" y="134910"/>
              <a:ext cx="4079971" cy="430980"/>
              <a:chOff x="360795" y="235770"/>
              <a:chExt cx="2790825" cy="430980"/>
            </a:xfrm>
          </p:grpSpPr>
          <p:sp>
            <p:nvSpPr>
              <p:cNvPr id="257" name="오각형 256"/>
              <p:cNvSpPr/>
              <p:nvPr/>
            </p:nvSpPr>
            <p:spPr>
              <a:xfrm flipH="1">
                <a:off x="360795" y="235770"/>
                <a:ext cx="2790825" cy="430980"/>
              </a:xfrm>
              <a:prstGeom prst="homePlate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8" name="타원 257"/>
              <p:cNvSpPr/>
              <p:nvPr/>
            </p:nvSpPr>
            <p:spPr>
              <a:xfrm>
                <a:off x="445794" y="394110"/>
                <a:ext cx="88650" cy="12827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55" name="TextBox 254"/>
            <p:cNvSpPr txBox="1"/>
            <p:nvPr/>
          </p:nvSpPr>
          <p:spPr>
            <a:xfrm rot="21409743">
              <a:off x="559503" y="116835"/>
              <a:ext cx="38908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19.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엄마와 </a:t>
              </a:r>
              <a:r>
                <a:rPr lang="ko-KR" altLang="en-US" sz="2400" dirty="0" err="1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리본춤을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25~36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256" name="자유형 255"/>
            <p:cNvSpPr/>
            <p:nvPr userDrawn="1"/>
          </p:nvSpPr>
          <p:spPr>
            <a:xfrm>
              <a:off x="20969" y="-12700"/>
              <a:ext cx="385431" cy="419100"/>
            </a:xfrm>
            <a:custGeom>
              <a:avLst/>
              <a:gdLst>
                <a:gd name="connsiteX0" fmla="*/ 385431 w 385431"/>
                <a:gd name="connsiteY0" fmla="*/ 419100 h 419100"/>
                <a:gd name="connsiteX1" fmla="*/ 42531 w 385431"/>
                <a:gd name="connsiteY1" fmla="*/ 190500 h 419100"/>
                <a:gd name="connsiteX2" fmla="*/ 17131 w 385431"/>
                <a:gd name="connsiteY2" fmla="*/ 0 h 419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5431" h="419100">
                  <a:moveTo>
                    <a:pt x="385431" y="419100"/>
                  </a:moveTo>
                  <a:cubicBezTo>
                    <a:pt x="244672" y="339725"/>
                    <a:pt x="103914" y="260350"/>
                    <a:pt x="42531" y="190500"/>
                  </a:cubicBezTo>
                  <a:cubicBezTo>
                    <a:pt x="-18852" y="120650"/>
                    <a:pt x="-861" y="60325"/>
                    <a:pt x="17131" y="0"/>
                  </a:cubicBezTo>
                </a:path>
              </a:pathLst>
            </a:custGeom>
            <a:ln w="381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5780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8F39D-D053-48B3-9857-D0BE9816E8EB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A0A21-00F3-491E-A73B-E2FE86C40F6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9670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2" r:id="rId7"/>
    <p:sldLayoutId id="2147483655" r:id="rId8"/>
    <p:sldLayoutId id="2147483660" r:id="rId9"/>
    <p:sldLayoutId id="2147483661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&#48512;&#47784;&#51088;&#45376;%20&#45440;&#51060;&#54876;&#46041;_&#50689;&#50500;&#44592;%2019_master(0606).mp4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1332979" y="980728"/>
            <a:ext cx="6478055" cy="2004859"/>
            <a:chOff x="1332979" y="980728"/>
            <a:chExt cx="6478055" cy="2004859"/>
          </a:xfrm>
        </p:grpSpPr>
        <p:sp>
          <p:nvSpPr>
            <p:cNvPr id="3" name="TextBox 2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332979" y="1969924"/>
              <a:ext cx="647805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60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19. </a:t>
              </a:r>
              <a:r>
                <a:rPr lang="ko-KR" altLang="en-US" sz="60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엄마와 </a:t>
              </a:r>
              <a:r>
                <a:rPr lang="ko-KR" altLang="en-US" sz="6000" dirty="0" err="1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리본춤을</a:t>
              </a:r>
              <a:endParaRPr lang="en-US" altLang="ko-KR" sz="60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FF7979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6" name="그룹 5"/>
          <p:cNvGrpSpPr/>
          <p:nvPr/>
        </p:nvGrpSpPr>
        <p:grpSpPr>
          <a:xfrm>
            <a:off x="1944216" y="726589"/>
            <a:ext cx="906017" cy="276999"/>
            <a:chOff x="-1424778" y="3131295"/>
            <a:chExt cx="1385316" cy="400111"/>
          </a:xfrm>
        </p:grpSpPr>
        <p:sp>
          <p:nvSpPr>
            <p:cNvPr id="7" name="모서리가 둥근 직사각형 6"/>
            <p:cNvSpPr/>
            <p:nvPr/>
          </p:nvSpPr>
          <p:spPr>
            <a:xfrm>
              <a:off x="-1424778" y="3131296"/>
              <a:ext cx="1385316" cy="400110"/>
            </a:xfrm>
            <a:prstGeom prst="roundRect">
              <a:avLst/>
            </a:prstGeom>
            <a:noFill/>
            <a:ln w="19050">
              <a:solidFill>
                <a:srgbClr val="FF9797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-1424778" y="3131295"/>
              <a:ext cx="906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영아기 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1850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71600" y="1484784"/>
            <a:ext cx="43749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아이와 리본막대를 살펴봅니다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1209565" y="1988840"/>
            <a:ext cx="8114963" cy="400110"/>
            <a:chOff x="1209565" y="1988840"/>
            <a:chExt cx="8114963" cy="400110"/>
          </a:xfrm>
        </p:grpSpPr>
        <p:grpSp>
          <p:nvGrpSpPr>
            <p:cNvPr id="10" name="그룹 9"/>
            <p:cNvGrpSpPr/>
            <p:nvPr/>
          </p:nvGrpSpPr>
          <p:grpSpPr>
            <a:xfrm>
              <a:off x="1209565" y="2067386"/>
              <a:ext cx="240611" cy="243018"/>
              <a:chOff x="1385888" y="2641354"/>
              <a:chExt cx="712015" cy="719138"/>
            </a:xfrm>
          </p:grpSpPr>
          <p:sp>
            <p:nvSpPr>
              <p:cNvPr id="12" name="눈물 방울 1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" name="눈물 방울 1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4" name="눈물 방울 1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5" name="눈물 방울 1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6" name="타원 1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1450176" y="1988840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이게 무엇일까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긴 리본이 달려있네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1209565" y="2409440"/>
            <a:ext cx="7826931" cy="400110"/>
            <a:chOff x="1209565" y="2429930"/>
            <a:chExt cx="7826931" cy="400110"/>
          </a:xfrm>
        </p:grpSpPr>
        <p:grpSp>
          <p:nvGrpSpPr>
            <p:cNvPr id="18" name="그룹 17"/>
            <p:cNvGrpSpPr/>
            <p:nvPr/>
          </p:nvGrpSpPr>
          <p:grpSpPr>
            <a:xfrm>
              <a:off x="1209565" y="2508476"/>
              <a:ext cx="240611" cy="243018"/>
              <a:chOff x="1385888" y="2641354"/>
              <a:chExt cx="712015" cy="719138"/>
            </a:xfrm>
          </p:grpSpPr>
          <p:sp>
            <p:nvSpPr>
              <p:cNvPr id="20" name="눈물 방울 1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1" name="눈물 방울 2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2" name="눈물 방울 2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3" name="눈물 방울 2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4" name="타원 2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1450176" y="2429930"/>
              <a:ext cx="7586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흔들어 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8" name="그룹 27"/>
          <p:cNvGrpSpPr/>
          <p:nvPr/>
        </p:nvGrpSpPr>
        <p:grpSpPr>
          <a:xfrm>
            <a:off x="899592" y="908720"/>
            <a:ext cx="5400600" cy="454920"/>
            <a:chOff x="899592" y="908720"/>
            <a:chExt cx="5400600" cy="454920"/>
          </a:xfrm>
        </p:grpSpPr>
        <p:sp>
          <p:nvSpPr>
            <p:cNvPr id="26" name="모서리가 둥근 직사각형 25"/>
            <p:cNvSpPr/>
            <p:nvPr/>
          </p:nvSpPr>
          <p:spPr>
            <a:xfrm>
              <a:off x="899592" y="908720"/>
              <a:ext cx="5400600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78188" y="951514"/>
              <a:ext cx="51892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준비해 주세요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</a:t>
              </a:r>
              <a:r>
                <a:rPr lang="ko-KR" altLang="en-US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달팽이집을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지읍시다’ 악보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리본막대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1209565" y="2830040"/>
            <a:ext cx="8114963" cy="400110"/>
            <a:chOff x="1209565" y="3178797"/>
            <a:chExt cx="8114963" cy="400110"/>
          </a:xfrm>
        </p:grpSpPr>
        <p:grpSp>
          <p:nvGrpSpPr>
            <p:cNvPr id="40" name="그룹 39"/>
            <p:cNvGrpSpPr/>
            <p:nvPr/>
          </p:nvGrpSpPr>
          <p:grpSpPr>
            <a:xfrm>
              <a:off x="1209565" y="3257343"/>
              <a:ext cx="240611" cy="243018"/>
              <a:chOff x="1385888" y="2641354"/>
              <a:chExt cx="712015" cy="719138"/>
            </a:xfrm>
          </p:grpSpPr>
          <p:sp>
            <p:nvSpPr>
              <p:cNvPr id="42" name="눈물 방울 4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3" name="눈물 방울 4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4" name="눈물 방울 4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5" name="눈물 방울 4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타원 4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1450176" y="3178797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이렇게 움직이면 리본이 움직인다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971600" y="3573016"/>
            <a:ext cx="6890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음악을 들으며 자유롭게 리본막대를 흔들어 봅니다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50" name="그룹 49"/>
          <p:cNvGrpSpPr/>
          <p:nvPr/>
        </p:nvGrpSpPr>
        <p:grpSpPr>
          <a:xfrm>
            <a:off x="1209565" y="4259564"/>
            <a:ext cx="240611" cy="243018"/>
            <a:chOff x="1385888" y="2641354"/>
            <a:chExt cx="712015" cy="719138"/>
          </a:xfrm>
        </p:grpSpPr>
        <p:sp>
          <p:nvSpPr>
            <p:cNvPr id="52" name="눈물 방울 51"/>
            <p:cNvSpPr/>
            <p:nvPr/>
          </p:nvSpPr>
          <p:spPr>
            <a:xfrm>
              <a:off x="1385888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3" name="눈물 방울 52"/>
            <p:cNvSpPr/>
            <p:nvPr/>
          </p:nvSpPr>
          <p:spPr>
            <a:xfrm flipH="1">
              <a:off x="1735953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4" name="눈물 방울 53"/>
            <p:cNvSpPr/>
            <p:nvPr/>
          </p:nvSpPr>
          <p:spPr>
            <a:xfrm flipV="1">
              <a:off x="1385888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5" name="눈물 방울 54"/>
            <p:cNvSpPr/>
            <p:nvPr/>
          </p:nvSpPr>
          <p:spPr>
            <a:xfrm flipH="1" flipV="1">
              <a:off x="1735953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6" name="타원 55"/>
            <p:cNvSpPr/>
            <p:nvPr/>
          </p:nvSpPr>
          <p:spPr>
            <a:xfrm>
              <a:off x="1593067" y="2852095"/>
              <a:ext cx="297657" cy="297657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1450176" y="4181018"/>
            <a:ext cx="7874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노래를 들으며 리본을 흔들어보자</a:t>
            </a:r>
          </a:p>
        </p:txBody>
      </p:sp>
      <p:grpSp>
        <p:nvGrpSpPr>
          <p:cNvPr id="58" name="그룹 57"/>
          <p:cNvGrpSpPr/>
          <p:nvPr/>
        </p:nvGrpSpPr>
        <p:grpSpPr>
          <a:xfrm>
            <a:off x="1209565" y="4733798"/>
            <a:ext cx="240611" cy="243018"/>
            <a:chOff x="1385888" y="2641354"/>
            <a:chExt cx="712015" cy="719138"/>
          </a:xfrm>
        </p:grpSpPr>
        <p:sp>
          <p:nvSpPr>
            <p:cNvPr id="60" name="눈물 방울 59"/>
            <p:cNvSpPr/>
            <p:nvPr/>
          </p:nvSpPr>
          <p:spPr>
            <a:xfrm>
              <a:off x="1385888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61" name="눈물 방울 60"/>
            <p:cNvSpPr/>
            <p:nvPr/>
          </p:nvSpPr>
          <p:spPr>
            <a:xfrm flipH="1">
              <a:off x="1735953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62" name="눈물 방울 61"/>
            <p:cNvSpPr/>
            <p:nvPr/>
          </p:nvSpPr>
          <p:spPr>
            <a:xfrm flipV="1">
              <a:off x="1385888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63" name="눈물 방울 62"/>
            <p:cNvSpPr/>
            <p:nvPr/>
          </p:nvSpPr>
          <p:spPr>
            <a:xfrm flipH="1" flipV="1">
              <a:off x="1735953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64" name="타원 63"/>
            <p:cNvSpPr/>
            <p:nvPr/>
          </p:nvSpPr>
          <p:spPr>
            <a:xfrm>
              <a:off x="1593067" y="2852095"/>
              <a:ext cx="297657" cy="297657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1450176" y="4655252"/>
            <a:ext cx="7874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리본에는 어떻게 움직이면 좋을까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grpSp>
        <p:nvGrpSpPr>
          <p:cNvPr id="66" name="그룹 65"/>
          <p:cNvGrpSpPr/>
          <p:nvPr/>
        </p:nvGrpSpPr>
        <p:grpSpPr>
          <a:xfrm>
            <a:off x="1209565" y="5208032"/>
            <a:ext cx="240611" cy="243018"/>
            <a:chOff x="1385888" y="2641354"/>
            <a:chExt cx="712015" cy="719138"/>
          </a:xfrm>
        </p:grpSpPr>
        <p:sp>
          <p:nvSpPr>
            <p:cNvPr id="68" name="눈물 방울 67"/>
            <p:cNvSpPr/>
            <p:nvPr/>
          </p:nvSpPr>
          <p:spPr>
            <a:xfrm>
              <a:off x="1385888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69" name="눈물 방울 68"/>
            <p:cNvSpPr/>
            <p:nvPr/>
          </p:nvSpPr>
          <p:spPr>
            <a:xfrm flipH="1">
              <a:off x="1735953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70" name="눈물 방울 69"/>
            <p:cNvSpPr/>
            <p:nvPr/>
          </p:nvSpPr>
          <p:spPr>
            <a:xfrm flipV="1">
              <a:off x="1385888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71" name="눈물 방울 70"/>
            <p:cNvSpPr/>
            <p:nvPr/>
          </p:nvSpPr>
          <p:spPr>
            <a:xfrm flipH="1" flipV="1">
              <a:off x="1735953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72" name="타원 71"/>
            <p:cNvSpPr/>
            <p:nvPr/>
          </p:nvSpPr>
          <p:spPr>
            <a:xfrm>
              <a:off x="1593067" y="2852095"/>
              <a:ext cx="297657" cy="297657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1450176" y="5129486"/>
            <a:ext cx="7874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점점 크게 크게 점점 작게 작게</a:t>
            </a:r>
          </a:p>
        </p:txBody>
      </p:sp>
      <p:grpSp>
        <p:nvGrpSpPr>
          <p:cNvPr id="74" name="그룹 73"/>
          <p:cNvGrpSpPr/>
          <p:nvPr/>
        </p:nvGrpSpPr>
        <p:grpSpPr>
          <a:xfrm>
            <a:off x="1209565" y="5682266"/>
            <a:ext cx="240611" cy="243018"/>
            <a:chOff x="1385888" y="2641354"/>
            <a:chExt cx="712015" cy="719138"/>
          </a:xfrm>
        </p:grpSpPr>
        <p:sp>
          <p:nvSpPr>
            <p:cNvPr id="76" name="눈물 방울 75"/>
            <p:cNvSpPr/>
            <p:nvPr/>
          </p:nvSpPr>
          <p:spPr>
            <a:xfrm>
              <a:off x="1385888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77" name="눈물 방울 76"/>
            <p:cNvSpPr/>
            <p:nvPr/>
          </p:nvSpPr>
          <p:spPr>
            <a:xfrm flipH="1">
              <a:off x="1735953" y="2998542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78" name="눈물 방울 77"/>
            <p:cNvSpPr/>
            <p:nvPr/>
          </p:nvSpPr>
          <p:spPr>
            <a:xfrm flipV="1">
              <a:off x="1385888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79" name="눈물 방울 78"/>
            <p:cNvSpPr/>
            <p:nvPr/>
          </p:nvSpPr>
          <p:spPr>
            <a:xfrm flipH="1" flipV="1">
              <a:off x="1735953" y="2641354"/>
              <a:ext cx="361950" cy="361950"/>
            </a:xfrm>
            <a:prstGeom prst="teardrop">
              <a:avLst>
                <a:gd name="adj" fmla="val 127119"/>
              </a:avLst>
            </a:prstGeom>
            <a:solidFill>
              <a:srgbClr val="FF9797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80" name="타원 79"/>
            <p:cNvSpPr/>
            <p:nvPr/>
          </p:nvSpPr>
          <p:spPr>
            <a:xfrm>
              <a:off x="1593067" y="2852095"/>
              <a:ext cx="297657" cy="297657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450176" y="5603720"/>
            <a:ext cx="7874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리본이 점점 크게 흔들거리네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7986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600" y="725795"/>
            <a:ext cx="68964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‘</a:t>
            </a:r>
            <a:r>
              <a:rPr lang="ko-KR" altLang="en-US" sz="2400" dirty="0" err="1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달팽이집을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지읍시다’ 노래를 들으면서 리본막대를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이용하여 춤을 춥니다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30" name="그룹 29"/>
          <p:cNvGrpSpPr/>
          <p:nvPr/>
        </p:nvGrpSpPr>
        <p:grpSpPr>
          <a:xfrm>
            <a:off x="1209565" y="1628800"/>
            <a:ext cx="8114963" cy="400110"/>
            <a:chOff x="1209565" y="1516722"/>
            <a:chExt cx="8114963" cy="400110"/>
          </a:xfrm>
        </p:grpSpPr>
        <p:grpSp>
          <p:nvGrpSpPr>
            <p:cNvPr id="7" name="그룹 6"/>
            <p:cNvGrpSpPr/>
            <p:nvPr/>
          </p:nvGrpSpPr>
          <p:grpSpPr>
            <a:xfrm>
              <a:off x="1209565" y="1595268"/>
              <a:ext cx="240611" cy="243018"/>
              <a:chOff x="1385888" y="2641354"/>
              <a:chExt cx="712015" cy="719138"/>
            </a:xfrm>
          </p:grpSpPr>
          <p:sp>
            <p:nvSpPr>
              <p:cNvPr id="9" name="눈물 방울 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1" name="눈물 방울 1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" name="타원 1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450176" y="1516722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엄마는 리본을 위아래로 흔들며 춤을 추고 있어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1209565" y="2071452"/>
            <a:ext cx="8114963" cy="400110"/>
            <a:chOff x="1209565" y="2015413"/>
            <a:chExt cx="8114963" cy="400110"/>
          </a:xfrm>
        </p:grpSpPr>
        <p:grpSp>
          <p:nvGrpSpPr>
            <p:cNvPr id="15" name="그룹 14"/>
            <p:cNvGrpSpPr/>
            <p:nvPr/>
          </p:nvGrpSpPr>
          <p:grpSpPr>
            <a:xfrm>
              <a:off x="1209565" y="2093959"/>
              <a:ext cx="240611" cy="243018"/>
              <a:chOff x="1385888" y="2641354"/>
              <a:chExt cx="712015" cy="719138"/>
            </a:xfrm>
          </p:grpSpPr>
          <p:sp>
            <p:nvSpPr>
              <p:cNvPr id="17" name="눈물 방울 1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0" name="눈물 방울 1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1" name="타원 2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450176" y="2015413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엄마랑 신나게 춤을 춰 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1209565" y="2514104"/>
            <a:ext cx="8114963" cy="400110"/>
            <a:chOff x="1209565" y="2154841"/>
            <a:chExt cx="8114963" cy="400110"/>
          </a:xfrm>
        </p:grpSpPr>
        <p:grpSp>
          <p:nvGrpSpPr>
            <p:cNvPr id="23" name="그룹 22"/>
            <p:cNvGrpSpPr/>
            <p:nvPr/>
          </p:nvGrpSpPr>
          <p:grpSpPr>
            <a:xfrm>
              <a:off x="1209565" y="2233387"/>
              <a:ext cx="240611" cy="243018"/>
              <a:chOff x="1385888" y="2641354"/>
              <a:chExt cx="712015" cy="719138"/>
            </a:xfrm>
          </p:grpSpPr>
          <p:sp>
            <p:nvSpPr>
              <p:cNvPr id="25" name="눈물 방울 2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8" name="눈물 방울 2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9" name="타원 2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1450176" y="2154841"/>
              <a:ext cx="7874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○○가 춤을 잘 추는구나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pic>
        <p:nvPicPr>
          <p:cNvPr id="32" name="그림 31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212976"/>
            <a:ext cx="4637874" cy="26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33" name="그룹 32"/>
          <p:cNvGrpSpPr/>
          <p:nvPr/>
        </p:nvGrpSpPr>
        <p:grpSpPr>
          <a:xfrm>
            <a:off x="6012160" y="3212976"/>
            <a:ext cx="2232248" cy="1594463"/>
            <a:chOff x="6012160" y="3284984"/>
            <a:chExt cx="2232248" cy="1594463"/>
          </a:xfrm>
        </p:grpSpPr>
        <p:sp>
          <p:nvSpPr>
            <p:cNvPr id="34" name="타원형 설명선 33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FF979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847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899592" y="908720"/>
            <a:ext cx="1383809" cy="454920"/>
            <a:chOff x="899592" y="1052736"/>
            <a:chExt cx="1383809" cy="454920"/>
          </a:xfrm>
        </p:grpSpPr>
        <p:sp>
          <p:nvSpPr>
            <p:cNvPr id="3" name="모서리가 둥근 직사각형 2"/>
            <p:cNvSpPr/>
            <p:nvPr/>
          </p:nvSpPr>
          <p:spPr>
            <a:xfrm>
              <a:off x="899592" y="1052736"/>
              <a:ext cx="138380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78187" y="1095530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알아두세요</a:t>
              </a:r>
            </a:p>
          </p:txBody>
        </p:sp>
      </p:grpSp>
      <p:grpSp>
        <p:nvGrpSpPr>
          <p:cNvPr id="32" name="그룹 31"/>
          <p:cNvGrpSpPr/>
          <p:nvPr/>
        </p:nvGrpSpPr>
        <p:grpSpPr>
          <a:xfrm>
            <a:off x="1209565" y="1556792"/>
            <a:ext cx="7826931" cy="830997"/>
            <a:chOff x="1209565" y="1556792"/>
            <a:chExt cx="7826931" cy="830997"/>
          </a:xfrm>
        </p:grpSpPr>
        <p:grpSp>
          <p:nvGrpSpPr>
            <p:cNvPr id="9" name="그룹 8"/>
            <p:cNvGrpSpPr/>
            <p:nvPr/>
          </p:nvGrpSpPr>
          <p:grpSpPr>
            <a:xfrm>
              <a:off x="1209565" y="1666115"/>
              <a:ext cx="240611" cy="243018"/>
              <a:chOff x="1385888" y="2641354"/>
              <a:chExt cx="712015" cy="719138"/>
            </a:xfrm>
          </p:grpSpPr>
          <p:sp>
            <p:nvSpPr>
              <p:cNvPr id="11" name="눈물 방울 10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" name="눈물 방울 12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4" name="눈물 방울 13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5" name="타원 14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450176" y="1556792"/>
              <a:ext cx="75863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월령이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어린 아이는 엄마가 음악에 맞춰 리본을 흔드는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모습을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보여줍니다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209565" y="2647945"/>
            <a:ext cx="7826931" cy="461665"/>
            <a:chOff x="1209565" y="2636912"/>
            <a:chExt cx="7826931" cy="461665"/>
          </a:xfrm>
        </p:grpSpPr>
        <p:grpSp>
          <p:nvGrpSpPr>
            <p:cNvPr id="16" name="그룹 15"/>
            <p:cNvGrpSpPr/>
            <p:nvPr/>
          </p:nvGrpSpPr>
          <p:grpSpPr>
            <a:xfrm>
              <a:off x="1209565" y="2715458"/>
              <a:ext cx="240611" cy="243018"/>
              <a:chOff x="1385888" y="2641354"/>
              <a:chExt cx="712015" cy="719138"/>
            </a:xfrm>
          </p:grpSpPr>
          <p:sp>
            <p:nvSpPr>
              <p:cNvPr id="17" name="눈물 방울 1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0" name="눈물 방울 1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1" name="타원 2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1450176" y="2636912"/>
              <a:ext cx="75863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나무젓가락과 리본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끈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을 이용하여 리본막대를 만듭니다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1209565" y="3369766"/>
            <a:ext cx="7826931" cy="830997"/>
            <a:chOff x="1209565" y="3717032"/>
            <a:chExt cx="7826931" cy="830997"/>
          </a:xfrm>
        </p:grpSpPr>
        <p:grpSp>
          <p:nvGrpSpPr>
            <p:cNvPr id="23" name="그룹 22"/>
            <p:cNvGrpSpPr/>
            <p:nvPr/>
          </p:nvGrpSpPr>
          <p:grpSpPr>
            <a:xfrm>
              <a:off x="1209565" y="3826355"/>
              <a:ext cx="240611" cy="243018"/>
              <a:chOff x="1385888" y="2641354"/>
              <a:chExt cx="712015" cy="719138"/>
            </a:xfrm>
          </p:grpSpPr>
          <p:sp>
            <p:nvSpPr>
              <p:cNvPr id="24" name="눈물 방울 2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8" name="타원 2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1450176" y="3717032"/>
              <a:ext cx="75863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나무젓가락에 가시가 있는지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없는지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주의하고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테이프로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젓가락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전체를 감싸줘도 좋습니다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33" name="그룹 32"/>
          <p:cNvGrpSpPr/>
          <p:nvPr/>
        </p:nvGrpSpPr>
        <p:grpSpPr>
          <a:xfrm>
            <a:off x="1209565" y="4460919"/>
            <a:ext cx="7826931" cy="1200329"/>
            <a:chOff x="1209565" y="3717032"/>
            <a:chExt cx="7826931" cy="1200329"/>
          </a:xfrm>
        </p:grpSpPr>
        <p:grpSp>
          <p:nvGrpSpPr>
            <p:cNvPr id="34" name="그룹 33"/>
            <p:cNvGrpSpPr/>
            <p:nvPr/>
          </p:nvGrpSpPr>
          <p:grpSpPr>
            <a:xfrm>
              <a:off x="1209565" y="3826355"/>
              <a:ext cx="240611" cy="243018"/>
              <a:chOff x="1385888" y="2641354"/>
              <a:chExt cx="712015" cy="719138"/>
            </a:xfrm>
          </p:grpSpPr>
          <p:sp>
            <p:nvSpPr>
              <p:cNvPr id="36" name="눈물 방울 3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37" name="눈물 방울 3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38" name="눈물 방울 3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39" name="눈물 방울 3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0" name="타원 3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1450176" y="3717032"/>
              <a:ext cx="758632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리본이 움직이는 장면을 엄마의 모국어로 표현해 줍니다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리본을 움직이는 활동을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통해 엄마의 모국어를 즐겁게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경험하게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될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것입니다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095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899592" y="908720"/>
            <a:ext cx="2190070" cy="454920"/>
            <a:chOff x="899592" y="1052736"/>
            <a:chExt cx="2190070" cy="454920"/>
          </a:xfrm>
        </p:grpSpPr>
        <p:sp>
          <p:nvSpPr>
            <p:cNvPr id="3" name="모서리가 둥근 직사각형 2"/>
            <p:cNvSpPr/>
            <p:nvPr/>
          </p:nvSpPr>
          <p:spPr>
            <a:xfrm>
              <a:off x="899592" y="1052736"/>
              <a:ext cx="2190070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78187" y="1095530"/>
              <a:ext cx="2111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이렇게도 놀아주세요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209565" y="1847976"/>
            <a:ext cx="7826931" cy="461665"/>
            <a:chOff x="1209565" y="1556792"/>
            <a:chExt cx="7826931" cy="461665"/>
          </a:xfrm>
        </p:grpSpPr>
        <p:grpSp>
          <p:nvGrpSpPr>
            <p:cNvPr id="9" name="그룹 8"/>
            <p:cNvGrpSpPr/>
            <p:nvPr/>
          </p:nvGrpSpPr>
          <p:grpSpPr>
            <a:xfrm>
              <a:off x="1209565" y="1666115"/>
              <a:ext cx="240611" cy="243018"/>
              <a:chOff x="1385888" y="2641354"/>
              <a:chExt cx="712015" cy="719138"/>
            </a:xfrm>
          </p:grpSpPr>
          <p:sp>
            <p:nvSpPr>
              <p:cNvPr id="11" name="눈물 방울 10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" name="눈물 방울 12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4" name="눈물 방울 13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5" name="타원 14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1450176" y="1556792"/>
              <a:ext cx="75863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리본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끈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을 잡고 기차 놀이를 할 수 있습니다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6" name="그룹 15"/>
          <p:cNvGrpSpPr/>
          <p:nvPr/>
        </p:nvGrpSpPr>
        <p:grpSpPr>
          <a:xfrm>
            <a:off x="1209565" y="2814027"/>
            <a:ext cx="7826931" cy="830997"/>
            <a:chOff x="1209565" y="2636912"/>
            <a:chExt cx="7826931" cy="830997"/>
          </a:xfrm>
        </p:grpSpPr>
        <p:grpSp>
          <p:nvGrpSpPr>
            <p:cNvPr id="17" name="그룹 16"/>
            <p:cNvGrpSpPr/>
            <p:nvPr/>
          </p:nvGrpSpPr>
          <p:grpSpPr>
            <a:xfrm>
              <a:off x="1209565" y="2746235"/>
              <a:ext cx="240611" cy="243018"/>
              <a:chOff x="1385888" y="2641354"/>
              <a:chExt cx="712015" cy="719138"/>
            </a:xfrm>
          </p:grpSpPr>
          <p:sp>
            <p:nvSpPr>
              <p:cNvPr id="19" name="눈물 방울 1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0" name="눈물 방울 1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1" name="눈물 방울 2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2" name="눈물 방울 2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23" name="타원 2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1450176" y="2636912"/>
              <a:ext cx="75863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모국에는 리본으로 어떤 놀이를 합니까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재미있는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리본놀이가 있다면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아이에게 소개해 줍니다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9078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899592" y="3140968"/>
            <a:ext cx="4767903" cy="1758827"/>
            <a:chOff x="899592" y="980728"/>
            <a:chExt cx="4767903" cy="1758827"/>
          </a:xfrm>
        </p:grpSpPr>
        <p:grpSp>
          <p:nvGrpSpPr>
            <p:cNvPr id="10" name="그룹 9"/>
            <p:cNvGrpSpPr/>
            <p:nvPr/>
          </p:nvGrpSpPr>
          <p:grpSpPr>
            <a:xfrm>
              <a:off x="899592" y="980728"/>
              <a:ext cx="3769030" cy="454920"/>
              <a:chOff x="899591" y="2996952"/>
              <a:chExt cx="3769030" cy="454920"/>
            </a:xfrm>
          </p:grpSpPr>
          <p:sp>
            <p:nvSpPr>
              <p:cNvPr id="11" name="모서리가 둥근 직사각형 10"/>
              <p:cNvSpPr/>
              <p:nvPr/>
            </p:nvSpPr>
            <p:spPr>
              <a:xfrm>
                <a:off x="899591" y="2996952"/>
                <a:ext cx="3769029" cy="454920"/>
              </a:xfrm>
              <a:prstGeom prst="roundRect">
                <a:avLst>
                  <a:gd name="adj" fmla="val 50000"/>
                </a:avLst>
              </a:prstGeom>
              <a:solidFill>
                <a:srgbClr val="FFDDDD">
                  <a:alpha val="62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978187" y="3039746"/>
                <a:ext cx="36904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서울남산체 EB" pitchFamily="18" charset="-127"/>
                    <a:ea typeface="서울남산체 EB" pitchFamily="18" charset="-127"/>
                  </a:rPr>
                  <a:t>엄마의 모국어를 아이에게 들려주세요</a:t>
                </a:r>
                <a:endPara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endParaRPr>
              </a:p>
            </p:txBody>
          </p:sp>
        </p:grpSp>
        <p:grpSp>
          <p:nvGrpSpPr>
            <p:cNvPr id="64" name="그룹 63"/>
            <p:cNvGrpSpPr/>
            <p:nvPr/>
          </p:nvGrpSpPr>
          <p:grpSpPr>
            <a:xfrm>
              <a:off x="1043608" y="1700808"/>
              <a:ext cx="1098531" cy="400110"/>
              <a:chOff x="1141416" y="3786173"/>
              <a:chExt cx="1098531" cy="400110"/>
            </a:xfrm>
          </p:grpSpPr>
          <p:grpSp>
            <p:nvGrpSpPr>
              <p:cNvPr id="65" name="그룹 64"/>
              <p:cNvGrpSpPr/>
              <p:nvPr/>
            </p:nvGrpSpPr>
            <p:grpSpPr>
              <a:xfrm>
                <a:off x="1141416" y="3850745"/>
                <a:ext cx="268284" cy="270966"/>
                <a:chOff x="1385888" y="2641354"/>
                <a:chExt cx="712015" cy="719138"/>
              </a:xfrm>
            </p:grpSpPr>
            <p:sp>
              <p:nvSpPr>
                <p:cNvPr id="67" name="눈물 방울 66"/>
                <p:cNvSpPr/>
                <p:nvPr/>
              </p:nvSpPr>
              <p:spPr>
                <a:xfrm>
                  <a:off x="1385888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8" name="눈물 방울 67"/>
                <p:cNvSpPr/>
                <p:nvPr/>
              </p:nvSpPr>
              <p:spPr>
                <a:xfrm flipH="1">
                  <a:off x="1735953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69" name="눈물 방울 68"/>
                <p:cNvSpPr/>
                <p:nvPr/>
              </p:nvSpPr>
              <p:spPr>
                <a:xfrm flipV="1">
                  <a:off x="1385888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0" name="눈물 방울 69"/>
                <p:cNvSpPr/>
                <p:nvPr/>
              </p:nvSpPr>
              <p:spPr>
                <a:xfrm flipH="1" flipV="1">
                  <a:off x="1735953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1" name="타원 70"/>
                <p:cNvSpPr/>
                <p:nvPr/>
              </p:nvSpPr>
              <p:spPr>
                <a:xfrm>
                  <a:off x="1593067" y="2852095"/>
                  <a:ext cx="297657" cy="297657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66" name="TextBox 65"/>
              <p:cNvSpPr txBox="1"/>
              <p:nvPr/>
            </p:nvSpPr>
            <p:spPr>
              <a:xfrm>
                <a:off x="1418888" y="3786173"/>
                <a:ext cx="82105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20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리</a:t>
                </a:r>
                <a:r>
                  <a:rPr lang="ko-KR" altLang="en-US" sz="20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본</a:t>
                </a:r>
                <a:r>
                  <a:rPr lang="en-US" altLang="ko-KR" sz="20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: </a:t>
                </a:r>
                <a:endPara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</p:txBody>
          </p:sp>
        </p:grpSp>
        <p:grpSp>
          <p:nvGrpSpPr>
            <p:cNvPr id="72" name="그룹 71"/>
            <p:cNvGrpSpPr/>
            <p:nvPr/>
          </p:nvGrpSpPr>
          <p:grpSpPr>
            <a:xfrm>
              <a:off x="1043608" y="2339445"/>
              <a:ext cx="1111355" cy="400110"/>
              <a:chOff x="1141416" y="4504348"/>
              <a:chExt cx="1111355" cy="400110"/>
            </a:xfrm>
          </p:grpSpPr>
          <p:grpSp>
            <p:nvGrpSpPr>
              <p:cNvPr id="73" name="그룹 72"/>
              <p:cNvGrpSpPr/>
              <p:nvPr/>
            </p:nvGrpSpPr>
            <p:grpSpPr>
              <a:xfrm>
                <a:off x="1141416" y="4568920"/>
                <a:ext cx="268284" cy="270966"/>
                <a:chOff x="1385888" y="2641354"/>
                <a:chExt cx="712015" cy="719138"/>
              </a:xfrm>
            </p:grpSpPr>
            <p:sp>
              <p:nvSpPr>
                <p:cNvPr id="75" name="눈물 방울 74"/>
                <p:cNvSpPr/>
                <p:nvPr/>
              </p:nvSpPr>
              <p:spPr>
                <a:xfrm>
                  <a:off x="1385888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6" name="눈물 방울 75"/>
                <p:cNvSpPr/>
                <p:nvPr/>
              </p:nvSpPr>
              <p:spPr>
                <a:xfrm flipH="1">
                  <a:off x="1735953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7" name="눈물 방울 76"/>
                <p:cNvSpPr/>
                <p:nvPr/>
              </p:nvSpPr>
              <p:spPr>
                <a:xfrm flipV="1">
                  <a:off x="1385888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8" name="눈물 방울 77"/>
                <p:cNvSpPr/>
                <p:nvPr/>
              </p:nvSpPr>
              <p:spPr>
                <a:xfrm flipH="1" flipV="1">
                  <a:off x="1735953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79" name="타원 78"/>
                <p:cNvSpPr/>
                <p:nvPr/>
              </p:nvSpPr>
              <p:spPr>
                <a:xfrm>
                  <a:off x="1593067" y="2852095"/>
                  <a:ext cx="297657" cy="297657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74" name="TextBox 73"/>
              <p:cNvSpPr txBox="1"/>
              <p:nvPr/>
            </p:nvSpPr>
            <p:spPr>
              <a:xfrm>
                <a:off x="1418888" y="4504348"/>
                <a:ext cx="83388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20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크</a:t>
                </a:r>
                <a:r>
                  <a:rPr lang="ko-KR" altLang="en-US" sz="20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다</a:t>
                </a:r>
                <a:r>
                  <a:rPr lang="en-US" altLang="ko-KR" sz="20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: </a:t>
                </a:r>
                <a:endPara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</p:txBody>
          </p:sp>
        </p:grpSp>
        <p:grpSp>
          <p:nvGrpSpPr>
            <p:cNvPr id="88" name="그룹 87"/>
            <p:cNvGrpSpPr/>
            <p:nvPr/>
          </p:nvGrpSpPr>
          <p:grpSpPr>
            <a:xfrm>
              <a:off x="4556140" y="1700808"/>
              <a:ext cx="1111355" cy="400110"/>
              <a:chOff x="1141416" y="3786173"/>
              <a:chExt cx="1111355" cy="400110"/>
            </a:xfrm>
          </p:grpSpPr>
          <p:grpSp>
            <p:nvGrpSpPr>
              <p:cNvPr id="89" name="그룹 88"/>
              <p:cNvGrpSpPr/>
              <p:nvPr/>
            </p:nvGrpSpPr>
            <p:grpSpPr>
              <a:xfrm>
                <a:off x="1141416" y="3850745"/>
                <a:ext cx="268284" cy="270966"/>
                <a:chOff x="1385888" y="2641354"/>
                <a:chExt cx="712015" cy="719138"/>
              </a:xfrm>
            </p:grpSpPr>
            <p:sp>
              <p:nvSpPr>
                <p:cNvPr id="91" name="눈물 방울 90"/>
                <p:cNvSpPr/>
                <p:nvPr/>
              </p:nvSpPr>
              <p:spPr>
                <a:xfrm>
                  <a:off x="1385888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" name="눈물 방울 91"/>
                <p:cNvSpPr/>
                <p:nvPr/>
              </p:nvSpPr>
              <p:spPr>
                <a:xfrm flipH="1">
                  <a:off x="1735953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" name="눈물 방울 92"/>
                <p:cNvSpPr/>
                <p:nvPr/>
              </p:nvSpPr>
              <p:spPr>
                <a:xfrm flipV="1">
                  <a:off x="1385888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" name="눈물 방울 93"/>
                <p:cNvSpPr/>
                <p:nvPr/>
              </p:nvSpPr>
              <p:spPr>
                <a:xfrm flipH="1" flipV="1">
                  <a:off x="1735953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" name="타원 94"/>
                <p:cNvSpPr/>
                <p:nvPr/>
              </p:nvSpPr>
              <p:spPr>
                <a:xfrm>
                  <a:off x="1593067" y="2852095"/>
                  <a:ext cx="297657" cy="297657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90" name="TextBox 89"/>
              <p:cNvSpPr txBox="1"/>
              <p:nvPr/>
            </p:nvSpPr>
            <p:spPr>
              <a:xfrm>
                <a:off x="1418888" y="3786173"/>
                <a:ext cx="83388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20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막</a:t>
                </a:r>
                <a:r>
                  <a:rPr lang="ko-KR" altLang="en-US" sz="20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대</a:t>
                </a:r>
                <a:r>
                  <a:rPr lang="en-US" altLang="ko-KR" sz="20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: </a:t>
                </a:r>
                <a:endPara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</p:txBody>
          </p:sp>
        </p:grpSp>
        <p:grpSp>
          <p:nvGrpSpPr>
            <p:cNvPr id="96" name="그룹 95"/>
            <p:cNvGrpSpPr/>
            <p:nvPr/>
          </p:nvGrpSpPr>
          <p:grpSpPr>
            <a:xfrm>
              <a:off x="4556140" y="2339445"/>
              <a:ext cx="1111355" cy="400110"/>
              <a:chOff x="1141416" y="4504348"/>
              <a:chExt cx="1111355" cy="400110"/>
            </a:xfrm>
          </p:grpSpPr>
          <p:grpSp>
            <p:nvGrpSpPr>
              <p:cNvPr id="97" name="그룹 96"/>
              <p:cNvGrpSpPr/>
              <p:nvPr/>
            </p:nvGrpSpPr>
            <p:grpSpPr>
              <a:xfrm>
                <a:off x="1141416" y="4568920"/>
                <a:ext cx="268284" cy="270966"/>
                <a:chOff x="1385888" y="2641354"/>
                <a:chExt cx="712015" cy="719138"/>
              </a:xfrm>
            </p:grpSpPr>
            <p:sp>
              <p:nvSpPr>
                <p:cNvPr id="99" name="눈물 방울 98"/>
                <p:cNvSpPr/>
                <p:nvPr/>
              </p:nvSpPr>
              <p:spPr>
                <a:xfrm>
                  <a:off x="1385888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" name="눈물 방울 99"/>
                <p:cNvSpPr/>
                <p:nvPr/>
              </p:nvSpPr>
              <p:spPr>
                <a:xfrm flipH="1">
                  <a:off x="1735953" y="2998542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1" name="눈물 방울 100"/>
                <p:cNvSpPr/>
                <p:nvPr/>
              </p:nvSpPr>
              <p:spPr>
                <a:xfrm flipV="1">
                  <a:off x="1385888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2" name="눈물 방울 101"/>
                <p:cNvSpPr/>
                <p:nvPr/>
              </p:nvSpPr>
              <p:spPr>
                <a:xfrm flipH="1" flipV="1">
                  <a:off x="1735953" y="2641354"/>
                  <a:ext cx="361950" cy="361950"/>
                </a:xfrm>
                <a:prstGeom prst="teardrop">
                  <a:avLst>
                    <a:gd name="adj" fmla="val 127119"/>
                  </a:avLst>
                </a:prstGeom>
                <a:solidFill>
                  <a:srgbClr val="FF9797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3" name="타원 102"/>
                <p:cNvSpPr/>
                <p:nvPr/>
              </p:nvSpPr>
              <p:spPr>
                <a:xfrm>
                  <a:off x="1593067" y="2852095"/>
                  <a:ext cx="297657" cy="297657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98" name="TextBox 97"/>
              <p:cNvSpPr txBox="1"/>
              <p:nvPr/>
            </p:nvSpPr>
            <p:spPr>
              <a:xfrm>
                <a:off x="1418888" y="4504348"/>
                <a:ext cx="83388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20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작</a:t>
                </a:r>
                <a:r>
                  <a:rPr lang="ko-KR" altLang="en-US" sz="2000" dirty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다</a:t>
                </a:r>
                <a:r>
                  <a:rPr lang="en-US" altLang="ko-KR" sz="2000" dirty="0" smtClean="0">
                    <a:ln>
                      <a:solidFill>
                        <a:schemeClr val="accent1">
                          <a:alpha val="0"/>
                        </a:schemeClr>
                      </a:solidFill>
                    </a:ln>
                    <a:latin typeface="서울남산체 M" pitchFamily="18" charset="-127"/>
                    <a:ea typeface="서울남산체 M" pitchFamily="18" charset="-127"/>
                  </a:rPr>
                  <a:t>: </a:t>
                </a:r>
                <a:endPara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endParaRPr>
              </a:p>
            </p:txBody>
          </p:sp>
        </p:grpSp>
      </p:grpSp>
      <p:grpSp>
        <p:nvGrpSpPr>
          <p:cNvPr id="37" name="그룹 36"/>
          <p:cNvGrpSpPr/>
          <p:nvPr/>
        </p:nvGrpSpPr>
        <p:grpSpPr>
          <a:xfrm>
            <a:off x="1065549" y="1124744"/>
            <a:ext cx="7970947" cy="1200329"/>
            <a:chOff x="1209565" y="3717032"/>
            <a:chExt cx="7970947" cy="1200329"/>
          </a:xfrm>
        </p:grpSpPr>
        <p:grpSp>
          <p:nvGrpSpPr>
            <p:cNvPr id="38" name="그룹 37"/>
            <p:cNvGrpSpPr/>
            <p:nvPr/>
          </p:nvGrpSpPr>
          <p:grpSpPr>
            <a:xfrm>
              <a:off x="1209565" y="3826355"/>
              <a:ext cx="240611" cy="243018"/>
              <a:chOff x="1385888" y="2641354"/>
              <a:chExt cx="712015" cy="719138"/>
            </a:xfrm>
          </p:grpSpPr>
          <p:sp>
            <p:nvSpPr>
              <p:cNvPr id="40" name="눈물 방울 3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1" name="눈물 방울 4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2" name="눈물 방울 4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3" name="눈물 방울 4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4" name="타원 4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1450176" y="3717032"/>
              <a:ext cx="773033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아빠는 리본 춤을 추는 아이를 응원합니다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“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우리 ○○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잘한다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.”, “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우리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○○는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멋쟁이”라고 큰소리로 응원해 줍니다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아빠의 응원은 아이에게 매우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긍정적인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영향을 줄 것입니다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794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238</Words>
  <Application>Microsoft Office PowerPoint</Application>
  <PresentationFormat>화면 슬라이드 쇼(4:3)</PresentationFormat>
  <Paragraphs>41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맑은 고딕</vt:lpstr>
      <vt:lpstr>서울남산체 EB</vt:lpstr>
      <vt:lpstr>서울남산체 M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16</cp:revision>
  <dcterms:created xsi:type="dcterms:W3CDTF">2015-04-27T07:42:04Z</dcterms:created>
  <dcterms:modified xsi:type="dcterms:W3CDTF">2015-06-13T00:10:53Z</dcterms:modified>
</cp:coreProperties>
</file>