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7860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50037"/>
            <a:ext cx="914400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2" name="그룹 81"/>
          <p:cNvGrpSpPr/>
          <p:nvPr userDrawn="1"/>
        </p:nvGrpSpPr>
        <p:grpSpPr>
          <a:xfrm>
            <a:off x="7499007" y="4672094"/>
            <a:ext cx="1588663" cy="1997266"/>
            <a:chOff x="7515109" y="4286258"/>
            <a:chExt cx="1572562" cy="1977024"/>
          </a:xfrm>
        </p:grpSpPr>
        <p:grpSp>
          <p:nvGrpSpPr>
            <p:cNvPr id="83" name="그룹 82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04" name="그룹 203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238" name="모서리가 둥근 직사각형 237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9" name="모서리가 둥근 직사각형 238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모서리가 둥근 직사각형 241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05" name="그룹 204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233" name="모서리가 둥근 직사각형 232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모서리가 둥근 직사각형 233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모서리가 둥근 직사각형 234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모서리가 둥근 직사각형 235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7" name="모서리가 둥근 직사각형 236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06" name="자유형 205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양쪽 모서리가 둥근 사각형 206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양쪽 모서리가 둥근 사각형 207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양쪽 모서리가 둥근 사각형 208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양쪽 모서리가 둥근 사각형 209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타원 210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타원 211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모서리가 둥근 직사각형 212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213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5" name="그룹 214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217" name="자유형 216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18" name="그룹 217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219" name="자유형 218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0" name="자유형 219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1" name="원호 220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2" name="타원 221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3" name="타원 222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224" name="그룹 223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231" name="직선 연결선 230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2" name="직선 연결선 231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25" name="직선 연결선 224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6" name="직선 연결선 225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7" name="직선 연결선 226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28" name="그룹 227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229" name="직선 연결선 228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" name="직선 연결선 229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216" name="타원 215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4" name="그룹 83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6" name="그룹 115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199" name="모서리가 둥근 직사각형 198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모서리가 둥근 직사각형 199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7" name="직사각형 116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양쪽 모서리가 둥근 사각형 117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직사각형 118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0" name="그룹 119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176" name="그룹 175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189" name="자유형 188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0" name="자유형 189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1" name="자유형 190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2" name="원호 191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3" name="타원 192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4" name="타원 193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195" name="직선 연결선 194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직선 연결선 195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직선 연결선 196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직선 연결선 197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7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8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9" name="이등변 삼각형 178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이등변 삼각형 179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1" name="직선 연결선 180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직선 연결선 181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3" name="직사각형 182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직사각형 183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5" name="사다리꼴 184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6" name="사다리꼴 185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7" name="사다리꼴 186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8" name="사다리꼴 187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61" name="그룹 160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71" name="모서리가 둥근 직사각형 170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2" name="모서리가 둥근 직사각형 171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3" name="모서리가 둥근 직사각형 172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4" name="모서리가 둥근 직사각형 173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5" name="모서리가 둥근 직사각형 174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2" name="양쪽 모서리가 둥근 사각형 161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직사각형 163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양쪽 모서리가 둥근 사각형 164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양쪽 모서리가 둥근 사각형 165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직사각형 166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직사각형 167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원호 168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원호 169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38" name="그룹 137"/>
          <p:cNvGrpSpPr/>
          <p:nvPr userDrawn="1"/>
        </p:nvGrpSpPr>
        <p:grpSpPr>
          <a:xfrm rot="706453">
            <a:off x="8257725" y="38885"/>
            <a:ext cx="754019" cy="10135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39" name="직선 연결선 138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직선 연결선 139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타원 140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달 141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" name="달 142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" name="타원 143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막힌 원호 144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0000"/>
            </a:solidFill>
            <a:ln cap="rnd">
              <a:solidFill>
                <a:srgbClr val="FF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6" name="막힌 원호 145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147" name="그룹 146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148" name="순서도: 저장 데이터 147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타원 148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순서도: 저장 데이터 149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51" name="그룹 150"/>
          <p:cNvGrpSpPr/>
          <p:nvPr userDrawn="1"/>
        </p:nvGrpSpPr>
        <p:grpSpPr>
          <a:xfrm rot="21232976">
            <a:off x="116906" y="6184028"/>
            <a:ext cx="1234584" cy="533498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2" name="양쪽 모서리가 둥근 사각형 151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" name="양쪽 모서리가 둥근 사각형 152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4" name="직사각형 153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55" name="그룹 154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46" name="타원 245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47" name="그룹 246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49" name="타원 248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0" name="타원 249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48" name="타원 247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6" name="직사각형 155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7" name="직사각형 156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8" name="직사각형 157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9" name="직사각형 158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0" name="직사각형 159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3" name="모서리가 둥근 직사각형 242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4" name="양쪽 모서리가 둥근 사각형 243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5" name="순서도: 수동 입력 244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51" name="그룹 250"/>
          <p:cNvGrpSpPr/>
          <p:nvPr userDrawn="1"/>
        </p:nvGrpSpPr>
        <p:grpSpPr>
          <a:xfrm>
            <a:off x="20969" y="-12700"/>
            <a:ext cx="4253082" cy="591200"/>
            <a:chOff x="20969" y="-12700"/>
            <a:chExt cx="4253082" cy="591200"/>
          </a:xfrm>
        </p:grpSpPr>
        <p:grpSp>
          <p:nvGrpSpPr>
            <p:cNvPr id="252" name="그룹 251"/>
            <p:cNvGrpSpPr/>
            <p:nvPr/>
          </p:nvGrpSpPr>
          <p:grpSpPr>
            <a:xfrm rot="21409743">
              <a:off x="353614" y="142940"/>
              <a:ext cx="3789621" cy="430980"/>
              <a:chOff x="360795" y="235770"/>
              <a:chExt cx="2790825" cy="430980"/>
            </a:xfrm>
          </p:grpSpPr>
          <p:sp>
            <p:nvSpPr>
              <p:cNvPr id="255" name="오각형 254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6" name="타원 255"/>
              <p:cNvSpPr/>
              <p:nvPr/>
            </p:nvSpPr>
            <p:spPr>
              <a:xfrm>
                <a:off x="445795" y="394110"/>
                <a:ext cx="81794" cy="12045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53" name="TextBox 252"/>
            <p:cNvSpPr txBox="1"/>
            <p:nvPr/>
          </p:nvSpPr>
          <p:spPr>
            <a:xfrm rot="21409743">
              <a:off x="548351" y="116835"/>
              <a:ext cx="37257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17.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누구 것일까요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25~36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254" name="자유형 253"/>
            <p:cNvSpPr/>
            <p:nvPr userDrawn="1"/>
          </p:nvSpPr>
          <p:spPr>
            <a:xfrm>
              <a:off x="20969" y="-12700"/>
              <a:ext cx="385431" cy="419100"/>
            </a:xfrm>
            <a:custGeom>
              <a:avLst/>
              <a:gdLst>
                <a:gd name="connsiteX0" fmla="*/ 385431 w 385431"/>
                <a:gd name="connsiteY0" fmla="*/ 419100 h 419100"/>
                <a:gd name="connsiteX1" fmla="*/ 42531 w 385431"/>
                <a:gd name="connsiteY1" fmla="*/ 190500 h 419100"/>
                <a:gd name="connsiteX2" fmla="*/ 17131 w 385431"/>
                <a:gd name="connsiteY2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5431" h="419100">
                  <a:moveTo>
                    <a:pt x="385431" y="419100"/>
                  </a:moveTo>
                  <a:cubicBezTo>
                    <a:pt x="244672" y="339725"/>
                    <a:pt x="103914" y="260350"/>
                    <a:pt x="42531" y="190500"/>
                  </a:cubicBezTo>
                  <a:cubicBezTo>
                    <a:pt x="-18852" y="120650"/>
                    <a:pt x="-861" y="60325"/>
                    <a:pt x="17131" y="0"/>
                  </a:cubicBezTo>
                </a:path>
              </a:pathLst>
            </a:custGeom>
            <a:ln w="381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218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5552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1417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685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8465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4790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921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0220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3967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2056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91128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/>
          <p:cNvGrpSpPr/>
          <p:nvPr userDrawn="1"/>
        </p:nvGrpSpPr>
        <p:grpSpPr>
          <a:xfrm>
            <a:off x="20969" y="-12700"/>
            <a:ext cx="4253082" cy="591200"/>
            <a:chOff x="20969" y="-12700"/>
            <a:chExt cx="4253082" cy="591200"/>
          </a:xfrm>
        </p:grpSpPr>
        <p:grpSp>
          <p:nvGrpSpPr>
            <p:cNvPr id="16" name="그룹 15"/>
            <p:cNvGrpSpPr/>
            <p:nvPr/>
          </p:nvGrpSpPr>
          <p:grpSpPr>
            <a:xfrm rot="21409743">
              <a:off x="353614" y="142940"/>
              <a:ext cx="3789621" cy="430980"/>
              <a:chOff x="360795" y="235770"/>
              <a:chExt cx="2790825" cy="430980"/>
            </a:xfrm>
          </p:grpSpPr>
          <p:sp>
            <p:nvSpPr>
              <p:cNvPr id="18" name="오각형 17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타원 18"/>
              <p:cNvSpPr/>
              <p:nvPr/>
            </p:nvSpPr>
            <p:spPr>
              <a:xfrm>
                <a:off x="445795" y="394110"/>
                <a:ext cx="81794" cy="12045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 rot="21409743">
              <a:off x="548351" y="116835"/>
              <a:ext cx="37257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17.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누구 것일까요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25~36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20" name="자유형 19"/>
            <p:cNvSpPr/>
            <p:nvPr userDrawn="1"/>
          </p:nvSpPr>
          <p:spPr>
            <a:xfrm>
              <a:off x="20969" y="-12700"/>
              <a:ext cx="385431" cy="419100"/>
            </a:xfrm>
            <a:custGeom>
              <a:avLst/>
              <a:gdLst>
                <a:gd name="connsiteX0" fmla="*/ 385431 w 385431"/>
                <a:gd name="connsiteY0" fmla="*/ 419100 h 419100"/>
                <a:gd name="connsiteX1" fmla="*/ 42531 w 385431"/>
                <a:gd name="connsiteY1" fmla="*/ 190500 h 419100"/>
                <a:gd name="connsiteX2" fmla="*/ 17131 w 385431"/>
                <a:gd name="connsiteY2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5431" h="419100">
                  <a:moveTo>
                    <a:pt x="385431" y="419100"/>
                  </a:moveTo>
                  <a:cubicBezTo>
                    <a:pt x="244672" y="339725"/>
                    <a:pt x="103914" y="260350"/>
                    <a:pt x="42531" y="190500"/>
                  </a:cubicBezTo>
                  <a:cubicBezTo>
                    <a:pt x="-18852" y="120650"/>
                    <a:pt x="-861" y="60325"/>
                    <a:pt x="17131" y="0"/>
                  </a:cubicBezTo>
                </a:path>
              </a:pathLst>
            </a:custGeom>
            <a:ln w="381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5" name="그룹 84"/>
          <p:cNvGrpSpPr/>
          <p:nvPr userDrawn="1"/>
        </p:nvGrpSpPr>
        <p:grpSpPr>
          <a:xfrm rot="706453">
            <a:off x="8257725" y="38885"/>
            <a:ext cx="754019" cy="10135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86" name="직선 연결선 85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직선 연결선 86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타원 87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달 88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달 89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막힌 원호 91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0000"/>
            </a:solidFill>
            <a:ln cap="rnd">
              <a:solidFill>
                <a:srgbClr val="FF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막힌 원호 92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94" name="그룹 93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95" name="순서도: 저장 데이터 94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타원 95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순서도: 저장 데이터 96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50037"/>
            <a:ext cx="914400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8" name="그룹 97"/>
          <p:cNvGrpSpPr/>
          <p:nvPr userDrawn="1"/>
        </p:nvGrpSpPr>
        <p:grpSpPr>
          <a:xfrm rot="21232976">
            <a:off x="116906" y="6184028"/>
            <a:ext cx="1234584" cy="533498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9" name="양쪽 모서리가 둥근 사각형 98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양쪽 모서리가 둥근 사각형 99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직사각형 100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02" name="그룹 101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111" name="타원 110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12" name="그룹 111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114" name="타원 113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" name="타원 114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3" name="타원 112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3" name="직사각형 102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직사각형 103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직사각형 104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" name="직사각형 105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" name="직사각형 106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" name="모서리가 둥근 직사각형 107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" name="양쪽 모서리가 둥근 사각형 108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" name="순서도: 수동 입력 109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21" name="그룹 120"/>
          <p:cNvGrpSpPr/>
          <p:nvPr userDrawn="1"/>
        </p:nvGrpSpPr>
        <p:grpSpPr>
          <a:xfrm rot="21190137">
            <a:off x="8023880" y="5272635"/>
            <a:ext cx="1136745" cy="1406120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22" name="그룹 121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56" name="모서리가 둥근 직사각형 155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모서리가 둥근 직사각형 156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모서리가 둥근 직사각형 157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모서리가 둥근 직사각형 158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모서리가 둥근 직사각형 159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23" name="그룹 122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51" name="모서리가 둥근 직사각형 150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4" name="자유형 123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양쪽 모서리가 둥근 사각형 124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" name="양쪽 모서리가 둥근 사각형 125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7" name="양쪽 모서리가 둥근 사각형 126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8" name="양쪽 모서리가 둥근 사각형 127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" name="타원 128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타원 129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" name="모서리가 둥근 직사각형 130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" name="모서리가 둥근 직사각형 131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33" name="그룹 132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35" name="자유형 134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6" name="그룹 135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7" name="자유형 136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8" name="자유형 137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9" name="원호 138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0" name="타원 139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1" name="타원 140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42" name="그룹 141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9" name="직선 연결선 148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직선 연결선 149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43" name="직선 연결선 142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직선 연결선 143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직선 연결선 144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6" name="그룹 145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7" name="직선 연결선 146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직선 연결선 147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34" name="타원 133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4136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50037"/>
            <a:ext cx="914400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2" name="그룹 81"/>
          <p:cNvGrpSpPr/>
          <p:nvPr userDrawn="1"/>
        </p:nvGrpSpPr>
        <p:grpSpPr>
          <a:xfrm>
            <a:off x="7523087" y="4703004"/>
            <a:ext cx="1598706" cy="1966356"/>
            <a:chOff x="3942612" y="3010001"/>
            <a:chExt cx="2665192" cy="3278100"/>
          </a:xfrm>
        </p:grpSpPr>
        <p:grpSp>
          <p:nvGrpSpPr>
            <p:cNvPr id="83" name="그룹 82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05" name="그룹 204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239" name="모서리가 둥근 직사각형 238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모서리가 둥근 직사각형 241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3" name="모서리가 둥근 직사각형 242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06" name="그룹 205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234" name="모서리가 둥근 직사각형 233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모서리가 둥근 직사각형 234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모서리가 둥근 직사각형 235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7" name="모서리가 둥근 직사각형 236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8" name="모서리가 둥근 직사각형 237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07" name="자유형 206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양쪽 모서리가 둥근 사각형 207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양쪽 모서리가 둥근 사각형 208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양쪽 모서리가 둥근 사각형 209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양쪽 모서리가 둥근 사각형 210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타원 211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타원 212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213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모서리가 둥근 직사각형 214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6" name="그룹 215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218" name="자유형 217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19" name="그룹 218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220" name="자유형 219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1" name="자유형 220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2" name="원호 221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3" name="타원 222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4" name="타원 223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225" name="그룹 224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232" name="직선 연결선 231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" name="직선 연결선 232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26" name="직선 연결선 225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7" name="직선 연결선 226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8" name="직선 연결선 227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29" name="그룹 228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230" name="직선 연결선 229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1" name="직선 연결선 230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217" name="타원 216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4" name="그룹 83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6" name="원호 115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타원 116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타원 117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직사각형 118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직사각형 119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양쪽 모서리가 둥근 사각형 160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양쪽 모서리가 둥근 사각형 161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4" name="그룹 163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199" name="모서리가 둥근 직사각형 198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모서리가 둥근 직사각형 199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양쪽 모서리가 둥근 사각형 203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5" name="직사각형 164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모서리가 둥근 직사각형 165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모서리가 둥근 직사각형 166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모서리가 둥근 직사각형 167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모서리가 둥근 직사각형 168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모서리가 둥근 직사각형 169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양쪽 모서리가 둥근 사각형 170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현 171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자유형 172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자유형 173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현 174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타원 175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타원 176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78" name="직선 연결선 177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직선 연결선 178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직선 연결선 179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직선 연결선 180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직선 연결선 181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직선 연결선 182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직사각형 183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사다리꼴 184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직사각형 185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타원 186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타원 187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타원 188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직사각형 189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이등변 삼각형 191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이등변 삼각형 192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원호 193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원호 194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96" name="그룹 195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197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98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grpSp>
        <p:nvGrpSpPr>
          <p:cNvPr id="141" name="그룹 140"/>
          <p:cNvGrpSpPr/>
          <p:nvPr userDrawn="1"/>
        </p:nvGrpSpPr>
        <p:grpSpPr>
          <a:xfrm rot="706453">
            <a:off x="8257725" y="38885"/>
            <a:ext cx="754019" cy="10135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42" name="직선 연결선 141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직선 연결선 142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타원 143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달 144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" name="달 145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" name="타원 146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" name="막힌 원호 147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0000"/>
            </a:solidFill>
            <a:ln cap="rnd">
              <a:solidFill>
                <a:srgbClr val="FF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9" name="막힌 원호 148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150" name="그룹 149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151" name="순서도: 저장 데이터 150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타원 151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순서도: 저장 데이터 152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54" name="그룹 153"/>
          <p:cNvGrpSpPr/>
          <p:nvPr userDrawn="1"/>
        </p:nvGrpSpPr>
        <p:grpSpPr>
          <a:xfrm rot="21232976">
            <a:off x="116906" y="6184028"/>
            <a:ext cx="1234584" cy="533498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5" name="양쪽 모서리가 둥근 사각형 154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6" name="양쪽 모서리가 둥근 사각형 155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7" name="직사각형 156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58" name="그룹 157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50" name="타원 249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51" name="그룹 250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53" name="타원 252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4" name="타원 253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2" name="타원 251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9" name="직사각형 158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0" name="직사각형 159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4" name="직사각형 243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5" name="직사각형 244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6" name="직사각형 245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7" name="모서리가 둥근 직사각형 246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8" name="양쪽 모서리가 둥근 사각형 247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9" name="순서도: 수동 입력 248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59" name="그룹 258"/>
          <p:cNvGrpSpPr/>
          <p:nvPr userDrawn="1"/>
        </p:nvGrpSpPr>
        <p:grpSpPr>
          <a:xfrm>
            <a:off x="20969" y="-12700"/>
            <a:ext cx="4253082" cy="591200"/>
            <a:chOff x="20969" y="-12700"/>
            <a:chExt cx="4253082" cy="591200"/>
          </a:xfrm>
        </p:grpSpPr>
        <p:grpSp>
          <p:nvGrpSpPr>
            <p:cNvPr id="260" name="그룹 259"/>
            <p:cNvGrpSpPr/>
            <p:nvPr/>
          </p:nvGrpSpPr>
          <p:grpSpPr>
            <a:xfrm rot="21409743">
              <a:off x="353614" y="142940"/>
              <a:ext cx="3789621" cy="430980"/>
              <a:chOff x="360795" y="235770"/>
              <a:chExt cx="2790825" cy="430980"/>
            </a:xfrm>
          </p:grpSpPr>
          <p:sp>
            <p:nvSpPr>
              <p:cNvPr id="263" name="오각형 262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타원 263"/>
              <p:cNvSpPr/>
              <p:nvPr/>
            </p:nvSpPr>
            <p:spPr>
              <a:xfrm>
                <a:off x="445795" y="394110"/>
                <a:ext cx="81794" cy="12045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61" name="TextBox 260"/>
            <p:cNvSpPr txBox="1"/>
            <p:nvPr/>
          </p:nvSpPr>
          <p:spPr>
            <a:xfrm rot="21409743">
              <a:off x="548351" y="116835"/>
              <a:ext cx="37257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17.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누구 것일까요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25~36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262" name="자유형 261"/>
            <p:cNvSpPr/>
            <p:nvPr userDrawn="1"/>
          </p:nvSpPr>
          <p:spPr>
            <a:xfrm>
              <a:off x="20969" y="-12700"/>
              <a:ext cx="385431" cy="419100"/>
            </a:xfrm>
            <a:custGeom>
              <a:avLst/>
              <a:gdLst>
                <a:gd name="connsiteX0" fmla="*/ 385431 w 385431"/>
                <a:gd name="connsiteY0" fmla="*/ 419100 h 419100"/>
                <a:gd name="connsiteX1" fmla="*/ 42531 w 385431"/>
                <a:gd name="connsiteY1" fmla="*/ 190500 h 419100"/>
                <a:gd name="connsiteX2" fmla="*/ 17131 w 385431"/>
                <a:gd name="connsiteY2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5431" h="419100">
                  <a:moveTo>
                    <a:pt x="385431" y="419100"/>
                  </a:moveTo>
                  <a:cubicBezTo>
                    <a:pt x="244672" y="339725"/>
                    <a:pt x="103914" y="260350"/>
                    <a:pt x="42531" y="190500"/>
                  </a:cubicBezTo>
                  <a:cubicBezTo>
                    <a:pt x="-18852" y="120650"/>
                    <a:pt x="-861" y="60325"/>
                    <a:pt x="17131" y="0"/>
                  </a:cubicBezTo>
                </a:path>
              </a:pathLst>
            </a:custGeom>
            <a:ln w="381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5780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9670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5" r:id="rId8"/>
    <p:sldLayoutId id="2147483660" r:id="rId9"/>
    <p:sldLayoutId id="2147483661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&#48512;&#47784;&#51088;&#45376;%20&#45440;&#51060;&#54876;&#46041;_&#50689;&#50500;&#44592;%2017_master(0606).mp4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1679225" y="980728"/>
            <a:ext cx="5785558" cy="2004859"/>
            <a:chOff x="1679225" y="980728"/>
            <a:chExt cx="5785558" cy="2004859"/>
          </a:xfrm>
        </p:grpSpPr>
        <p:sp>
          <p:nvSpPr>
            <p:cNvPr id="3" name="TextBox 2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679225" y="1969924"/>
              <a:ext cx="5785558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17. </a:t>
              </a:r>
              <a:r>
                <a:rPr lang="ko-KR" altLang="en-US" sz="60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누구 것일까요</a:t>
              </a:r>
              <a:endParaRPr lang="en-US" altLang="ko-KR" sz="60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7" name="모서리가 둥근 직사각형 6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1850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71600" y="1541604"/>
            <a:ext cx="5008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가족들의 물건을 꺼내어 살펴봅니다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29" name="그룹 28"/>
          <p:cNvGrpSpPr/>
          <p:nvPr/>
        </p:nvGrpSpPr>
        <p:grpSpPr>
          <a:xfrm>
            <a:off x="1209565" y="2126965"/>
            <a:ext cx="8114963" cy="400110"/>
            <a:chOff x="1209565" y="2154841"/>
            <a:chExt cx="8114963" cy="400110"/>
          </a:xfrm>
        </p:grpSpPr>
        <p:grpSp>
          <p:nvGrpSpPr>
            <p:cNvPr id="10" name="그룹 9"/>
            <p:cNvGrpSpPr/>
            <p:nvPr/>
          </p:nvGrpSpPr>
          <p:grpSpPr>
            <a:xfrm>
              <a:off x="1209565" y="2233387"/>
              <a:ext cx="240611" cy="243018"/>
              <a:chOff x="1385888" y="2641354"/>
              <a:chExt cx="712015" cy="719138"/>
            </a:xfrm>
          </p:grpSpPr>
          <p:sp>
            <p:nvSpPr>
              <p:cNvPr id="12" name="눈물 방울 1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4" name="눈물 방울 1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5" name="눈물 방울 1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6" name="타원 1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1450176" y="2154841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여기 우리 집에 있는 물건들이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많이 있네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어떤 것들이 있는지 살펴보자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1209565" y="2568055"/>
            <a:ext cx="7826931" cy="707886"/>
            <a:chOff x="1209565" y="2636912"/>
            <a:chExt cx="7826931" cy="707886"/>
          </a:xfrm>
        </p:grpSpPr>
        <p:grpSp>
          <p:nvGrpSpPr>
            <p:cNvPr id="18" name="그룹 17"/>
            <p:cNvGrpSpPr/>
            <p:nvPr/>
          </p:nvGrpSpPr>
          <p:grpSpPr>
            <a:xfrm>
              <a:off x="1209565" y="2746235"/>
              <a:ext cx="240611" cy="243018"/>
              <a:chOff x="1385888" y="2641354"/>
              <a:chExt cx="712015" cy="719138"/>
            </a:xfrm>
          </p:grpSpPr>
          <p:sp>
            <p:nvSpPr>
              <p:cNvPr id="20" name="눈물 방울 1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1" name="눈물 방울 2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2" name="눈물 방울 2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3" name="눈물 방울 2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4" name="타원 2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1450176" y="2636912"/>
              <a:ext cx="75863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이건 요리를 할 때 사용하는 물건이고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저건 운동을 할 때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사용하는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물건이네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899592" y="908720"/>
            <a:ext cx="6641658" cy="454920"/>
            <a:chOff x="899592" y="908720"/>
            <a:chExt cx="6641658" cy="454920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899592" y="908720"/>
              <a:ext cx="6641658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78188" y="951514"/>
              <a:ext cx="64844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가족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할머니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할아버지 등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의 용품</a:t>
              </a:r>
            </a:p>
          </p:txBody>
        </p:sp>
      </p:grpSp>
      <p:grpSp>
        <p:nvGrpSpPr>
          <p:cNvPr id="39" name="그룹 38"/>
          <p:cNvGrpSpPr/>
          <p:nvPr/>
        </p:nvGrpSpPr>
        <p:grpSpPr>
          <a:xfrm>
            <a:off x="1209565" y="3316922"/>
            <a:ext cx="8114963" cy="400110"/>
            <a:chOff x="1209565" y="2154841"/>
            <a:chExt cx="8114963" cy="400110"/>
          </a:xfrm>
        </p:grpSpPr>
        <p:grpSp>
          <p:nvGrpSpPr>
            <p:cNvPr id="40" name="그룹 39"/>
            <p:cNvGrpSpPr/>
            <p:nvPr/>
          </p:nvGrpSpPr>
          <p:grpSpPr>
            <a:xfrm>
              <a:off x="1209565" y="2233387"/>
              <a:ext cx="240611" cy="243018"/>
              <a:chOff x="1385888" y="2641354"/>
              <a:chExt cx="712015" cy="719138"/>
            </a:xfrm>
          </p:grpSpPr>
          <p:sp>
            <p:nvSpPr>
              <p:cNvPr id="42" name="눈물 방울 4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4" name="눈물 방울 4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5" name="눈물 방울 4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타원 4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1450176" y="2154841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 신발도 있네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한번 신어볼까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신발이 많이 크네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971600" y="4015794"/>
            <a:ext cx="5412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누구 것인지 찾아보는 활동을 해봅니다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49" name="그룹 48"/>
          <p:cNvGrpSpPr/>
          <p:nvPr/>
        </p:nvGrpSpPr>
        <p:grpSpPr>
          <a:xfrm>
            <a:off x="1209565" y="4623796"/>
            <a:ext cx="8114963" cy="400110"/>
            <a:chOff x="1209565" y="2154841"/>
            <a:chExt cx="8114963" cy="400110"/>
          </a:xfrm>
        </p:grpSpPr>
        <p:grpSp>
          <p:nvGrpSpPr>
            <p:cNvPr id="50" name="그룹 49"/>
            <p:cNvGrpSpPr/>
            <p:nvPr/>
          </p:nvGrpSpPr>
          <p:grpSpPr>
            <a:xfrm>
              <a:off x="1209565" y="2233387"/>
              <a:ext cx="240611" cy="243018"/>
              <a:chOff x="1385888" y="2641354"/>
              <a:chExt cx="712015" cy="719138"/>
            </a:xfrm>
          </p:grpSpPr>
          <p:sp>
            <p:nvSpPr>
              <p:cNvPr id="52" name="눈물 방울 5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53" name="눈물 방울 5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54" name="눈물 방울 5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55" name="눈물 방울 5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56" name="타원 5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1450176" y="2154841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 옷을 누구 옷 인지 이야기 해볼까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7" name="그룹 56"/>
          <p:cNvGrpSpPr/>
          <p:nvPr/>
        </p:nvGrpSpPr>
        <p:grpSpPr>
          <a:xfrm>
            <a:off x="1209565" y="5122487"/>
            <a:ext cx="8114963" cy="400110"/>
            <a:chOff x="1209565" y="2154841"/>
            <a:chExt cx="8114963" cy="400110"/>
          </a:xfrm>
        </p:grpSpPr>
        <p:grpSp>
          <p:nvGrpSpPr>
            <p:cNvPr id="58" name="그룹 57"/>
            <p:cNvGrpSpPr/>
            <p:nvPr/>
          </p:nvGrpSpPr>
          <p:grpSpPr>
            <a:xfrm>
              <a:off x="1209565" y="2233387"/>
              <a:ext cx="240611" cy="243018"/>
              <a:chOff x="1385888" y="2641354"/>
              <a:chExt cx="712015" cy="719138"/>
            </a:xfrm>
          </p:grpSpPr>
          <p:sp>
            <p:nvSpPr>
              <p:cNvPr id="60" name="눈물 방울 5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61" name="눈물 방울 6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62" name="눈물 방울 6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63" name="눈물 방울 6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64" name="타원 6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1450176" y="2154841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 옷이구나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 잘 찾아보았네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65" name="그룹 64"/>
          <p:cNvGrpSpPr/>
          <p:nvPr/>
        </p:nvGrpSpPr>
        <p:grpSpPr>
          <a:xfrm>
            <a:off x="1209565" y="5621178"/>
            <a:ext cx="8114963" cy="400110"/>
            <a:chOff x="1209565" y="2154841"/>
            <a:chExt cx="8114963" cy="400110"/>
          </a:xfrm>
        </p:grpSpPr>
        <p:grpSp>
          <p:nvGrpSpPr>
            <p:cNvPr id="66" name="그룹 65"/>
            <p:cNvGrpSpPr/>
            <p:nvPr/>
          </p:nvGrpSpPr>
          <p:grpSpPr>
            <a:xfrm>
              <a:off x="1209565" y="2233387"/>
              <a:ext cx="240611" cy="243018"/>
              <a:chOff x="1385888" y="2641354"/>
              <a:chExt cx="712015" cy="719138"/>
            </a:xfrm>
          </p:grpSpPr>
          <p:sp>
            <p:nvSpPr>
              <p:cNvPr id="68" name="눈물 방울 6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69" name="눈물 방울 6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70" name="눈물 방울 6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71" name="눈물 방울 7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72" name="타원 7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1450176" y="2154841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이것은 무엇이지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안경이네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누가 사용하는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것일까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986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725795"/>
            <a:ext cx="64347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집 안에 있는 가족들의 물건을 찾아보는 게임을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해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봅니다</a:t>
            </a:r>
          </a:p>
        </p:txBody>
      </p:sp>
      <p:grpSp>
        <p:nvGrpSpPr>
          <p:cNvPr id="30" name="그룹 29"/>
          <p:cNvGrpSpPr/>
          <p:nvPr/>
        </p:nvGrpSpPr>
        <p:grpSpPr>
          <a:xfrm>
            <a:off x="1209565" y="1628800"/>
            <a:ext cx="8114963" cy="400110"/>
            <a:chOff x="1209565" y="1516722"/>
            <a:chExt cx="8114963" cy="400110"/>
          </a:xfrm>
        </p:grpSpPr>
        <p:grpSp>
          <p:nvGrpSpPr>
            <p:cNvPr id="7" name="그룹 6"/>
            <p:cNvGrpSpPr/>
            <p:nvPr/>
          </p:nvGrpSpPr>
          <p:grpSpPr>
            <a:xfrm>
              <a:off x="1209565" y="1595268"/>
              <a:ext cx="240611" cy="243018"/>
              <a:chOff x="1385888" y="2641354"/>
              <a:chExt cx="712015" cy="719138"/>
            </a:xfrm>
          </p:grpSpPr>
          <p:sp>
            <p:nvSpPr>
              <p:cNvPr id="9" name="눈물 방울 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" name="타원 1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450176" y="1516722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화장품은 어느 곳에 있을까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찾아보자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1209565" y="2071452"/>
            <a:ext cx="8114963" cy="400110"/>
            <a:chOff x="1209565" y="2015413"/>
            <a:chExt cx="8114963" cy="400110"/>
          </a:xfrm>
        </p:grpSpPr>
        <p:grpSp>
          <p:nvGrpSpPr>
            <p:cNvPr id="15" name="그룹 14"/>
            <p:cNvGrpSpPr/>
            <p:nvPr/>
          </p:nvGrpSpPr>
          <p:grpSpPr>
            <a:xfrm>
              <a:off x="1209565" y="2093959"/>
              <a:ext cx="240611" cy="243018"/>
              <a:chOff x="1385888" y="2641354"/>
              <a:chExt cx="712015" cy="719138"/>
            </a:xfrm>
          </p:grpSpPr>
          <p:sp>
            <p:nvSpPr>
              <p:cNvPr id="17" name="눈물 방울 1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1" name="타원 2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450176" y="2015413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빗은 어느 곳에 있을까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찾아보자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1209565" y="2514104"/>
            <a:ext cx="8114963" cy="400110"/>
            <a:chOff x="1209565" y="2154841"/>
            <a:chExt cx="8114963" cy="400110"/>
          </a:xfrm>
        </p:grpSpPr>
        <p:grpSp>
          <p:nvGrpSpPr>
            <p:cNvPr id="23" name="그룹 22"/>
            <p:cNvGrpSpPr/>
            <p:nvPr/>
          </p:nvGrpSpPr>
          <p:grpSpPr>
            <a:xfrm>
              <a:off x="1209565" y="2233387"/>
              <a:ext cx="240611" cy="243018"/>
              <a:chOff x="1385888" y="2641354"/>
              <a:chExt cx="712015" cy="719138"/>
            </a:xfrm>
          </p:grpSpPr>
          <p:sp>
            <p:nvSpPr>
              <p:cNvPr id="25" name="눈물 방울 2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8" name="눈물 방울 2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9" name="타원 2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450176" y="2154841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아빠의 시계는 어느 곳에 있을까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찾아보자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pic>
        <p:nvPicPr>
          <p:cNvPr id="32" name="그림 31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284984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33" name="그룹 32"/>
          <p:cNvGrpSpPr/>
          <p:nvPr/>
        </p:nvGrpSpPr>
        <p:grpSpPr>
          <a:xfrm>
            <a:off x="6012160" y="3284984"/>
            <a:ext cx="2232248" cy="1594463"/>
            <a:chOff x="6012160" y="3284984"/>
            <a:chExt cx="2232248" cy="1594463"/>
          </a:xfrm>
        </p:grpSpPr>
        <p:sp>
          <p:nvSpPr>
            <p:cNvPr id="34" name="타원형 설명선 33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847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899592" y="908720"/>
            <a:ext cx="1383809" cy="454920"/>
            <a:chOff x="899592" y="1052736"/>
            <a:chExt cx="1383809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2" y="1052736"/>
              <a:ext cx="138380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78187" y="1095530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알아두세요</a:t>
              </a: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1115616" y="1556792"/>
            <a:ext cx="7826931" cy="1200329"/>
            <a:chOff x="1209565" y="1556792"/>
            <a:chExt cx="7826931" cy="1200329"/>
          </a:xfrm>
        </p:grpSpPr>
        <p:grpSp>
          <p:nvGrpSpPr>
            <p:cNvPr id="9" name="그룹 8"/>
            <p:cNvGrpSpPr/>
            <p:nvPr/>
          </p:nvGrpSpPr>
          <p:grpSpPr>
            <a:xfrm>
              <a:off x="1209565" y="1666115"/>
              <a:ext cx="240611" cy="243018"/>
              <a:chOff x="1385888" y="2641354"/>
              <a:chExt cx="712015" cy="719138"/>
            </a:xfrm>
          </p:grpSpPr>
          <p:sp>
            <p:nvSpPr>
              <p:cNvPr id="11" name="눈물 방울 1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4" name="눈물 방울 1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5" name="타원 1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450176" y="1556792"/>
              <a:ext cx="758632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위험한 물건을 만지면 다칠 수도 있습니다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만져도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안전한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가족들의 물건을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꺼내 주어서 아이가 충분히 탐색할 수 있게 도와줍니다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1115616" y="3198167"/>
            <a:ext cx="7826931" cy="830997"/>
            <a:chOff x="1209565" y="2636912"/>
            <a:chExt cx="7826931" cy="830997"/>
          </a:xfrm>
        </p:grpSpPr>
        <p:grpSp>
          <p:nvGrpSpPr>
            <p:cNvPr id="16" name="그룹 15"/>
            <p:cNvGrpSpPr/>
            <p:nvPr/>
          </p:nvGrpSpPr>
          <p:grpSpPr>
            <a:xfrm>
              <a:off x="1209565" y="2746235"/>
              <a:ext cx="240611" cy="243018"/>
              <a:chOff x="1385888" y="2641354"/>
              <a:chExt cx="712015" cy="719138"/>
            </a:xfrm>
          </p:grpSpPr>
          <p:sp>
            <p:nvSpPr>
              <p:cNvPr id="17" name="눈물 방울 1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1" name="타원 2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1450176" y="2636912"/>
              <a:ext cx="7586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쉽게 찾을 수 있게 가족의 물건이 명확한 물건을 꺼내줍니다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찾는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과정에서 아이가 자신감을 느낄 수 있습니다</a:t>
              </a: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1115616" y="4470211"/>
            <a:ext cx="7826931" cy="1200329"/>
            <a:chOff x="1209565" y="3717032"/>
            <a:chExt cx="7826931" cy="1200329"/>
          </a:xfrm>
        </p:grpSpPr>
        <p:grpSp>
          <p:nvGrpSpPr>
            <p:cNvPr id="23" name="그룹 22"/>
            <p:cNvGrpSpPr/>
            <p:nvPr/>
          </p:nvGrpSpPr>
          <p:grpSpPr>
            <a:xfrm>
              <a:off x="1209565" y="3826355"/>
              <a:ext cx="240611" cy="243018"/>
              <a:chOff x="1385888" y="2641354"/>
              <a:chExt cx="712015" cy="719138"/>
            </a:xfrm>
          </p:grpSpPr>
          <p:sp>
            <p:nvSpPr>
              <p:cNvPr id="24" name="눈물 방울 2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8" name="타원 2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1450176" y="3717032"/>
              <a:ext cx="758632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가장 좋아하는 물건의 이름을 엄마의 모국어로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말해주면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모국어를 친근하게 받아드릴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것입니다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095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899592" y="908720"/>
            <a:ext cx="2190070" cy="454920"/>
            <a:chOff x="899592" y="1052736"/>
            <a:chExt cx="2190070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2" y="1052736"/>
              <a:ext cx="2190070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78187" y="1095530"/>
              <a:ext cx="2111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이렇게도 놀아주세요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115616" y="1556792"/>
            <a:ext cx="7826931" cy="830997"/>
            <a:chOff x="1209565" y="1556792"/>
            <a:chExt cx="7826931" cy="830997"/>
          </a:xfrm>
        </p:grpSpPr>
        <p:grpSp>
          <p:nvGrpSpPr>
            <p:cNvPr id="9" name="그룹 8"/>
            <p:cNvGrpSpPr/>
            <p:nvPr/>
          </p:nvGrpSpPr>
          <p:grpSpPr>
            <a:xfrm>
              <a:off x="1209565" y="1666115"/>
              <a:ext cx="240611" cy="243018"/>
              <a:chOff x="1385888" y="2641354"/>
              <a:chExt cx="712015" cy="719138"/>
            </a:xfrm>
          </p:grpSpPr>
          <p:sp>
            <p:nvSpPr>
              <p:cNvPr id="11" name="눈물 방울 1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4" name="눈물 방울 1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5" name="타원 1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450176" y="1556792"/>
              <a:ext cx="7586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아빠의 옷을 입거나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물건을 이용하여 아이가 엄마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되어보는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역할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놀이를 할 수 있습니다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1115616" y="2676884"/>
            <a:ext cx="7826931" cy="830997"/>
            <a:chOff x="1209565" y="2636912"/>
            <a:chExt cx="7826931" cy="830997"/>
          </a:xfrm>
        </p:grpSpPr>
        <p:grpSp>
          <p:nvGrpSpPr>
            <p:cNvPr id="17" name="그룹 16"/>
            <p:cNvGrpSpPr/>
            <p:nvPr/>
          </p:nvGrpSpPr>
          <p:grpSpPr>
            <a:xfrm>
              <a:off x="1209565" y="2746235"/>
              <a:ext cx="240611" cy="243018"/>
              <a:chOff x="1385888" y="2641354"/>
              <a:chExt cx="712015" cy="719138"/>
            </a:xfrm>
          </p:grpSpPr>
          <p:sp>
            <p:nvSpPr>
              <p:cNvPr id="19" name="눈물 방울 1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1" name="눈물 방울 2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2" name="눈물 방울 2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3" name="타원 2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1450176" y="2636912"/>
              <a:ext cx="7586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물건의 사용방법을 보여주고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 물건을 사용할 수 있게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해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1115616" y="3796976"/>
            <a:ext cx="7826931" cy="830997"/>
            <a:chOff x="1209565" y="3717032"/>
            <a:chExt cx="7826931" cy="830997"/>
          </a:xfrm>
        </p:grpSpPr>
        <p:grpSp>
          <p:nvGrpSpPr>
            <p:cNvPr id="25" name="그룹 24"/>
            <p:cNvGrpSpPr/>
            <p:nvPr/>
          </p:nvGrpSpPr>
          <p:grpSpPr>
            <a:xfrm>
              <a:off x="1209565" y="3826355"/>
              <a:ext cx="240611" cy="243018"/>
              <a:chOff x="1385888" y="2641354"/>
              <a:chExt cx="712015" cy="719138"/>
            </a:xfrm>
          </p:grpSpPr>
          <p:sp>
            <p:nvSpPr>
              <p:cNvPr id="27" name="눈물 방울 2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8" name="눈물 방울 2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9" name="눈물 방울 2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30" name="눈물 방울 2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31" name="타원 3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1450176" y="3717032"/>
              <a:ext cx="7586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아빠가 앉아 있으면 누구의 물건인지 찾아 엄마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아빠에게 </a:t>
              </a:r>
              <a:r>
                <a:rPr lang="ko-KR" altLang="en-US" sz="24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가져다주는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게임을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1115616" y="4917067"/>
            <a:ext cx="7826931" cy="830997"/>
            <a:chOff x="1209565" y="3717032"/>
            <a:chExt cx="7826931" cy="830997"/>
          </a:xfrm>
        </p:grpSpPr>
        <p:grpSp>
          <p:nvGrpSpPr>
            <p:cNvPr id="33" name="그룹 32"/>
            <p:cNvGrpSpPr/>
            <p:nvPr/>
          </p:nvGrpSpPr>
          <p:grpSpPr>
            <a:xfrm>
              <a:off x="1209565" y="3826355"/>
              <a:ext cx="240611" cy="243018"/>
              <a:chOff x="1385888" y="2641354"/>
              <a:chExt cx="712015" cy="719138"/>
            </a:xfrm>
          </p:grpSpPr>
          <p:sp>
            <p:nvSpPr>
              <p:cNvPr id="35" name="눈물 방울 3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36" name="눈물 방울 3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37" name="눈물 방울 3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38" name="눈물 방울 3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39" name="타원 3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1450176" y="3717032"/>
              <a:ext cx="7586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모국에서 가져온 물건으로 놀이하고 물건에 대해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아이와 이야기 나누어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078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1043608" y="1189201"/>
            <a:ext cx="7826931" cy="1569660"/>
            <a:chOff x="1209565" y="3717032"/>
            <a:chExt cx="7826931" cy="1569660"/>
          </a:xfrm>
        </p:grpSpPr>
        <p:grpSp>
          <p:nvGrpSpPr>
            <p:cNvPr id="3" name="그룹 2"/>
            <p:cNvGrpSpPr/>
            <p:nvPr/>
          </p:nvGrpSpPr>
          <p:grpSpPr>
            <a:xfrm>
              <a:off x="1209565" y="3826355"/>
              <a:ext cx="240611" cy="243018"/>
              <a:chOff x="1385888" y="2641354"/>
              <a:chExt cx="712015" cy="719138"/>
            </a:xfrm>
          </p:grpSpPr>
          <p:sp>
            <p:nvSpPr>
              <p:cNvPr id="5" name="눈물 방울 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6" name="눈물 방울 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7" name="눈물 방울 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9" name="타원 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1450176" y="3717032"/>
              <a:ext cx="758632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아빠는 아빠의 옷 주머니 속에 가족들의 물건을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넣어두고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주머니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속에서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물건을 빼 내어 보며 누구의 것인지에 대해 상호작용하는 </a:t>
              </a:r>
              <a:r>
                <a:rPr lang="ko-KR" altLang="en-US" sz="240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활동을 </a:t>
              </a:r>
              <a:r>
                <a:rPr lang="ko-KR" altLang="en-US" sz="240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통해 아이의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놀이를 확장해 갈 수 있습니다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899592" y="2983182"/>
            <a:ext cx="3769030" cy="454920"/>
            <a:chOff x="899591" y="2996952"/>
            <a:chExt cx="3769030" cy="45492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899591" y="2996952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78187" y="3039746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64" name="그룹 63"/>
          <p:cNvGrpSpPr/>
          <p:nvPr/>
        </p:nvGrpSpPr>
        <p:grpSpPr>
          <a:xfrm>
            <a:off x="1043608" y="3703262"/>
            <a:ext cx="1120973" cy="400110"/>
            <a:chOff x="1141416" y="3786173"/>
            <a:chExt cx="1120973" cy="400110"/>
          </a:xfrm>
        </p:grpSpPr>
        <p:grpSp>
          <p:nvGrpSpPr>
            <p:cNvPr id="65" name="그룹 64"/>
            <p:cNvGrpSpPr/>
            <p:nvPr/>
          </p:nvGrpSpPr>
          <p:grpSpPr>
            <a:xfrm>
              <a:off x="1141416" y="3850745"/>
              <a:ext cx="268284" cy="270966"/>
              <a:chOff x="1385888" y="2641354"/>
              <a:chExt cx="712015" cy="719138"/>
            </a:xfrm>
          </p:grpSpPr>
          <p:sp>
            <p:nvSpPr>
              <p:cNvPr id="67" name="눈물 방울 6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눈물 방울 6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눈물 방울 6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눈물 방울 6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타원 7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6" name="TextBox 65"/>
            <p:cNvSpPr txBox="1"/>
            <p:nvPr/>
          </p:nvSpPr>
          <p:spPr>
            <a:xfrm>
              <a:off x="1418888" y="3786173"/>
              <a:ext cx="8435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72" name="그룹 71"/>
          <p:cNvGrpSpPr/>
          <p:nvPr/>
        </p:nvGrpSpPr>
        <p:grpSpPr>
          <a:xfrm>
            <a:off x="1043608" y="4341899"/>
            <a:ext cx="1111355" cy="400110"/>
            <a:chOff x="1141416" y="4504348"/>
            <a:chExt cx="1111355" cy="400110"/>
          </a:xfrm>
        </p:grpSpPr>
        <p:grpSp>
          <p:nvGrpSpPr>
            <p:cNvPr id="73" name="그룹 72"/>
            <p:cNvGrpSpPr/>
            <p:nvPr/>
          </p:nvGrpSpPr>
          <p:grpSpPr>
            <a:xfrm>
              <a:off x="1141416" y="4568920"/>
              <a:ext cx="268284" cy="270966"/>
              <a:chOff x="1385888" y="2641354"/>
              <a:chExt cx="712015" cy="719138"/>
            </a:xfrm>
          </p:grpSpPr>
          <p:sp>
            <p:nvSpPr>
              <p:cNvPr id="75" name="눈물 방울 7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눈물 방울 7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눈물 방울 7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눈물 방울 7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타원 7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4" name="TextBox 73"/>
            <p:cNvSpPr txBox="1"/>
            <p:nvPr/>
          </p:nvSpPr>
          <p:spPr>
            <a:xfrm>
              <a:off x="1418888" y="4504348"/>
              <a:ext cx="8338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동생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80" name="그룹 79"/>
          <p:cNvGrpSpPr/>
          <p:nvPr/>
        </p:nvGrpSpPr>
        <p:grpSpPr>
          <a:xfrm>
            <a:off x="1043608" y="4981872"/>
            <a:ext cx="867698" cy="400110"/>
            <a:chOff x="1141416" y="5222523"/>
            <a:chExt cx="867698" cy="400110"/>
          </a:xfrm>
        </p:grpSpPr>
        <p:grpSp>
          <p:nvGrpSpPr>
            <p:cNvPr id="81" name="그룹 80"/>
            <p:cNvGrpSpPr/>
            <p:nvPr/>
          </p:nvGrpSpPr>
          <p:grpSpPr>
            <a:xfrm>
              <a:off x="1141416" y="5287095"/>
              <a:ext cx="268284" cy="270966"/>
              <a:chOff x="1385888" y="2641354"/>
              <a:chExt cx="712015" cy="719138"/>
            </a:xfrm>
          </p:grpSpPr>
          <p:sp>
            <p:nvSpPr>
              <p:cNvPr id="83" name="눈물 방울 82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눈물 방울 83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눈물 방울 8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눈물 방울 8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타원 8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>
              <a:off x="1418888" y="5222523"/>
              <a:ext cx="5902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빗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88" name="그룹 87"/>
          <p:cNvGrpSpPr/>
          <p:nvPr/>
        </p:nvGrpSpPr>
        <p:grpSpPr>
          <a:xfrm>
            <a:off x="4556140" y="3703262"/>
            <a:ext cx="1098531" cy="400110"/>
            <a:chOff x="1141416" y="3786173"/>
            <a:chExt cx="1098531" cy="400110"/>
          </a:xfrm>
        </p:grpSpPr>
        <p:grpSp>
          <p:nvGrpSpPr>
            <p:cNvPr id="89" name="그룹 88"/>
            <p:cNvGrpSpPr/>
            <p:nvPr/>
          </p:nvGrpSpPr>
          <p:grpSpPr>
            <a:xfrm>
              <a:off x="1141416" y="3850745"/>
              <a:ext cx="268284" cy="270966"/>
              <a:chOff x="1385888" y="2641354"/>
              <a:chExt cx="712015" cy="719138"/>
            </a:xfrm>
          </p:grpSpPr>
          <p:sp>
            <p:nvSpPr>
              <p:cNvPr id="91" name="눈물 방울 9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눈물 방울 9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눈물 방울 9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눈물 방울 9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타원 9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0" name="TextBox 89"/>
            <p:cNvSpPr txBox="1"/>
            <p:nvPr/>
          </p:nvSpPr>
          <p:spPr>
            <a:xfrm>
              <a:off x="1418888" y="3786173"/>
              <a:ext cx="8210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96" name="그룹 95"/>
          <p:cNvGrpSpPr/>
          <p:nvPr/>
        </p:nvGrpSpPr>
        <p:grpSpPr>
          <a:xfrm>
            <a:off x="4556140" y="4341899"/>
            <a:ext cx="1085707" cy="400110"/>
            <a:chOff x="1141416" y="4504348"/>
            <a:chExt cx="1085707" cy="400110"/>
          </a:xfrm>
        </p:grpSpPr>
        <p:grpSp>
          <p:nvGrpSpPr>
            <p:cNvPr id="97" name="그룹 96"/>
            <p:cNvGrpSpPr/>
            <p:nvPr/>
          </p:nvGrpSpPr>
          <p:grpSpPr>
            <a:xfrm>
              <a:off x="1141416" y="4568920"/>
              <a:ext cx="268284" cy="270966"/>
              <a:chOff x="1385888" y="2641354"/>
              <a:chExt cx="712015" cy="719138"/>
            </a:xfrm>
          </p:grpSpPr>
          <p:sp>
            <p:nvSpPr>
              <p:cNvPr id="99" name="눈물 방울 9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눈물 방울 9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눈물 방울 10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눈물 방울 10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타원 10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8" name="TextBox 97"/>
            <p:cNvSpPr txBox="1"/>
            <p:nvPr/>
          </p:nvSpPr>
          <p:spPr>
            <a:xfrm>
              <a:off x="1418888" y="4504348"/>
              <a:ext cx="8082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인형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04" name="그룹 103"/>
          <p:cNvGrpSpPr/>
          <p:nvPr/>
        </p:nvGrpSpPr>
        <p:grpSpPr>
          <a:xfrm>
            <a:off x="4556140" y="4980536"/>
            <a:ext cx="1098531" cy="400110"/>
            <a:chOff x="1141416" y="5222523"/>
            <a:chExt cx="1098531" cy="400110"/>
          </a:xfrm>
        </p:grpSpPr>
        <p:grpSp>
          <p:nvGrpSpPr>
            <p:cNvPr id="105" name="그룹 104"/>
            <p:cNvGrpSpPr/>
            <p:nvPr/>
          </p:nvGrpSpPr>
          <p:grpSpPr>
            <a:xfrm>
              <a:off x="1141416" y="5287095"/>
              <a:ext cx="268284" cy="270966"/>
              <a:chOff x="1385888" y="2641354"/>
              <a:chExt cx="712015" cy="719138"/>
            </a:xfrm>
          </p:grpSpPr>
          <p:sp>
            <p:nvSpPr>
              <p:cNvPr id="107" name="눈물 방울 10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눈물 방울 10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눈물 방울 10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눈물 방울 10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타원 11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1418888" y="5222523"/>
              <a:ext cx="8210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시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계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12" name="그룹 111"/>
          <p:cNvGrpSpPr/>
          <p:nvPr/>
        </p:nvGrpSpPr>
        <p:grpSpPr>
          <a:xfrm>
            <a:off x="1043608" y="5621178"/>
            <a:ext cx="1346996" cy="400110"/>
            <a:chOff x="1141416" y="5222523"/>
            <a:chExt cx="1346996" cy="400110"/>
          </a:xfrm>
        </p:grpSpPr>
        <p:grpSp>
          <p:nvGrpSpPr>
            <p:cNvPr id="113" name="그룹 112"/>
            <p:cNvGrpSpPr/>
            <p:nvPr/>
          </p:nvGrpSpPr>
          <p:grpSpPr>
            <a:xfrm>
              <a:off x="1141416" y="5287095"/>
              <a:ext cx="268284" cy="270966"/>
              <a:chOff x="1385888" y="2641354"/>
              <a:chExt cx="712015" cy="719138"/>
            </a:xfrm>
          </p:grpSpPr>
          <p:sp>
            <p:nvSpPr>
              <p:cNvPr id="115" name="눈물 방울 11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" name="눈물 방울 11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눈물 방울 11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눈물 방울 11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타원 11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4" name="TextBox 113"/>
            <p:cNvSpPr txBox="1"/>
            <p:nvPr/>
          </p:nvSpPr>
          <p:spPr>
            <a:xfrm>
              <a:off x="1418888" y="5222523"/>
              <a:ext cx="10695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화장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품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794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317</Words>
  <Application>Microsoft Office PowerPoint</Application>
  <PresentationFormat>화면 슬라이드 쇼(4:3)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서울남산체 EB</vt:lpstr>
      <vt:lpstr>서울남산체 M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12</cp:revision>
  <dcterms:created xsi:type="dcterms:W3CDTF">2015-04-27T07:42:04Z</dcterms:created>
  <dcterms:modified xsi:type="dcterms:W3CDTF">2015-06-13T00:10:07Z</dcterms:modified>
</cp:coreProperties>
</file>