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3" r:id="rId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44AB-3C9F-408D-B158-D772E9ACA4FD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834E-1ECC-4D15-B819-DC1D20939F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070390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58"/>
          <a:stretch/>
        </p:blipFill>
        <p:spPr bwMode="auto">
          <a:xfrm>
            <a:off x="0" y="1956652"/>
            <a:ext cx="1470047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353"/>
          <a:stretch/>
        </p:blipFill>
        <p:spPr bwMode="auto">
          <a:xfrm>
            <a:off x="7227969" y="531844"/>
            <a:ext cx="1916031" cy="1566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모서리가 둥근 직사각형 7"/>
          <p:cNvSpPr/>
          <p:nvPr userDrawn="1"/>
        </p:nvSpPr>
        <p:spPr>
          <a:xfrm>
            <a:off x="341828" y="253611"/>
            <a:ext cx="8460344" cy="6013838"/>
          </a:xfrm>
          <a:prstGeom prst="roundRect">
            <a:avLst>
              <a:gd name="adj" fmla="val 2422"/>
            </a:avLst>
          </a:prstGeom>
          <a:noFill/>
          <a:ln w="19050">
            <a:solidFill>
              <a:schemeClr val="bg1"/>
            </a:solidFill>
            <a:prstDash val="dash"/>
          </a:ln>
          <a:effectLst>
            <a:outerShdw blurRad="88900" dist="38100" dir="2700000" algn="t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모서리가 둥근 직사각형 8"/>
          <p:cNvSpPr/>
          <p:nvPr userDrawn="1"/>
        </p:nvSpPr>
        <p:spPr>
          <a:xfrm>
            <a:off x="393388" y="365536"/>
            <a:ext cx="8349714" cy="5913496"/>
          </a:xfrm>
          <a:prstGeom prst="roundRect">
            <a:avLst>
              <a:gd name="adj" fmla="val 2422"/>
            </a:avLst>
          </a:prstGeom>
          <a:solidFill>
            <a:schemeClr val="bg1"/>
          </a:solidFill>
          <a:ln w="6350">
            <a:solidFill>
              <a:srgbClr val="FF7979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0" name="그룹 49"/>
          <p:cNvGrpSpPr/>
          <p:nvPr userDrawn="1"/>
        </p:nvGrpSpPr>
        <p:grpSpPr>
          <a:xfrm rot="21182626">
            <a:off x="-170679" y="5432824"/>
            <a:ext cx="1070458" cy="1416826"/>
            <a:chOff x="7988701" y="2820867"/>
            <a:chExt cx="1460276" cy="19327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51" name="그룹 50"/>
            <p:cNvGrpSpPr/>
            <p:nvPr/>
          </p:nvGrpSpPr>
          <p:grpSpPr>
            <a:xfrm>
              <a:off x="7988701" y="2820867"/>
              <a:ext cx="1460276" cy="1459835"/>
              <a:chOff x="7515748" y="3052114"/>
              <a:chExt cx="1460276" cy="1459835"/>
            </a:xfrm>
          </p:grpSpPr>
          <p:grpSp>
            <p:nvGrpSpPr>
              <p:cNvPr id="53" name="그룹 52"/>
              <p:cNvGrpSpPr/>
              <p:nvPr/>
            </p:nvGrpSpPr>
            <p:grpSpPr>
              <a:xfrm rot="2700000">
                <a:off x="7740496" y="3275729"/>
                <a:ext cx="1011282" cy="1012846"/>
                <a:chOff x="-2485592" y="1893851"/>
                <a:chExt cx="2017032" cy="2020151"/>
              </a:xfrm>
            </p:grpSpPr>
            <p:sp>
              <p:nvSpPr>
                <p:cNvPr id="59" name="직각 삼각형 58"/>
                <p:cNvSpPr/>
                <p:nvPr/>
              </p:nvSpPr>
              <p:spPr>
                <a:xfrm>
                  <a:off x="-1476672" y="1893851"/>
                  <a:ext cx="1008112" cy="1008112"/>
                </a:xfrm>
                <a:prstGeom prst="rtTriangle">
                  <a:avLst/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0" name="직각 삼각형 59"/>
                <p:cNvSpPr/>
                <p:nvPr/>
              </p:nvSpPr>
              <p:spPr>
                <a:xfrm rot="16200000">
                  <a:off x="-2485592" y="1893851"/>
                  <a:ext cx="1008112" cy="1008112"/>
                </a:xfrm>
                <a:prstGeom prst="rtTriangle">
                  <a:avLst/>
                </a:pr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1" name="직각 삼각형 60"/>
                <p:cNvSpPr/>
                <p:nvPr/>
              </p:nvSpPr>
              <p:spPr>
                <a:xfrm rot="10800000">
                  <a:off x="-2485592" y="2905890"/>
                  <a:ext cx="1008112" cy="1008112"/>
                </a:xfrm>
                <a:prstGeom prst="rtTriangle">
                  <a:avLst/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2" name="직각 삼각형 61"/>
                <p:cNvSpPr/>
                <p:nvPr/>
              </p:nvSpPr>
              <p:spPr>
                <a:xfrm rot="5400000">
                  <a:off x="-1476672" y="2905890"/>
                  <a:ext cx="1008112" cy="1008112"/>
                </a:xfrm>
                <a:prstGeom prst="rtTriangle">
                  <a:avLst/>
                </a:pr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54" name="타원 53"/>
              <p:cNvSpPr/>
              <p:nvPr/>
            </p:nvSpPr>
            <p:spPr>
              <a:xfrm flipH="1">
                <a:off x="8139306" y="3675321"/>
                <a:ext cx="211982" cy="211982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5" name="직각 삼각형 54"/>
              <p:cNvSpPr/>
              <p:nvPr/>
            </p:nvSpPr>
            <p:spPr>
              <a:xfrm>
                <a:off x="8234248" y="3052114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6" name="직각 삼각형 55"/>
              <p:cNvSpPr/>
              <p:nvPr/>
            </p:nvSpPr>
            <p:spPr>
              <a:xfrm rot="5400000">
                <a:off x="8602481" y="3764863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7" name="직각 삼각형 56"/>
              <p:cNvSpPr/>
              <p:nvPr/>
            </p:nvSpPr>
            <p:spPr>
              <a:xfrm rot="10800000">
                <a:off x="7889291" y="4138406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" name="직각 삼각형 57"/>
              <p:cNvSpPr/>
              <p:nvPr/>
            </p:nvSpPr>
            <p:spPr>
              <a:xfrm rot="16200000">
                <a:off x="7515748" y="3417311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52" name="직사각형 51"/>
            <p:cNvSpPr/>
            <p:nvPr/>
          </p:nvSpPr>
          <p:spPr>
            <a:xfrm>
              <a:off x="8682533" y="3904668"/>
              <a:ext cx="72008" cy="848977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63" name="그룹 62"/>
          <p:cNvGrpSpPr/>
          <p:nvPr userDrawn="1"/>
        </p:nvGrpSpPr>
        <p:grpSpPr>
          <a:xfrm rot="900000">
            <a:off x="671530" y="5924675"/>
            <a:ext cx="725744" cy="960573"/>
            <a:chOff x="7988701" y="2820867"/>
            <a:chExt cx="1460276" cy="19327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64" name="그룹 63"/>
            <p:cNvGrpSpPr/>
            <p:nvPr/>
          </p:nvGrpSpPr>
          <p:grpSpPr>
            <a:xfrm>
              <a:off x="7988701" y="2820867"/>
              <a:ext cx="1460276" cy="1459835"/>
              <a:chOff x="7515748" y="3052114"/>
              <a:chExt cx="1460276" cy="1459835"/>
            </a:xfrm>
          </p:grpSpPr>
          <p:grpSp>
            <p:nvGrpSpPr>
              <p:cNvPr id="66" name="그룹 65"/>
              <p:cNvGrpSpPr/>
              <p:nvPr/>
            </p:nvGrpSpPr>
            <p:grpSpPr>
              <a:xfrm rot="2700000">
                <a:off x="7740496" y="3275729"/>
                <a:ext cx="1011282" cy="1012846"/>
                <a:chOff x="-2485592" y="1893851"/>
                <a:chExt cx="2017032" cy="2020151"/>
              </a:xfrm>
            </p:grpSpPr>
            <p:sp>
              <p:nvSpPr>
                <p:cNvPr id="72" name="직각 삼각형 71"/>
                <p:cNvSpPr/>
                <p:nvPr/>
              </p:nvSpPr>
              <p:spPr>
                <a:xfrm>
                  <a:off x="-1476672" y="1893851"/>
                  <a:ext cx="1008112" cy="1008112"/>
                </a:xfrm>
                <a:prstGeom prst="rtTriangle">
                  <a:avLst/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3" name="직각 삼각형 72"/>
                <p:cNvSpPr/>
                <p:nvPr/>
              </p:nvSpPr>
              <p:spPr>
                <a:xfrm rot="16200000">
                  <a:off x="-2485592" y="1893851"/>
                  <a:ext cx="1008112" cy="1008112"/>
                </a:xfrm>
                <a:prstGeom prst="rtTriangle">
                  <a:avLst/>
                </a:pr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4" name="직각 삼각형 73"/>
                <p:cNvSpPr/>
                <p:nvPr/>
              </p:nvSpPr>
              <p:spPr>
                <a:xfrm rot="10800000">
                  <a:off x="-2485592" y="2905890"/>
                  <a:ext cx="1008112" cy="1008112"/>
                </a:xfrm>
                <a:prstGeom prst="rtTriangle">
                  <a:avLst/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5" name="직각 삼각형 74"/>
                <p:cNvSpPr/>
                <p:nvPr/>
              </p:nvSpPr>
              <p:spPr>
                <a:xfrm rot="5400000">
                  <a:off x="-1476672" y="2905890"/>
                  <a:ext cx="1008112" cy="1008112"/>
                </a:xfrm>
                <a:prstGeom prst="rtTriangle">
                  <a:avLst/>
                </a:pr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67" name="타원 66"/>
              <p:cNvSpPr/>
              <p:nvPr/>
            </p:nvSpPr>
            <p:spPr>
              <a:xfrm flipH="1">
                <a:off x="8139306" y="3675321"/>
                <a:ext cx="211982" cy="211982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8" name="직각 삼각형 67"/>
              <p:cNvSpPr/>
              <p:nvPr/>
            </p:nvSpPr>
            <p:spPr>
              <a:xfrm>
                <a:off x="8234248" y="3052114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9" name="직각 삼각형 68"/>
              <p:cNvSpPr/>
              <p:nvPr/>
            </p:nvSpPr>
            <p:spPr>
              <a:xfrm rot="5400000">
                <a:off x="8602481" y="3764863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0" name="직각 삼각형 69"/>
              <p:cNvSpPr/>
              <p:nvPr/>
            </p:nvSpPr>
            <p:spPr>
              <a:xfrm rot="10800000">
                <a:off x="7889291" y="4138406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1" name="직각 삼각형 70"/>
              <p:cNvSpPr/>
              <p:nvPr/>
            </p:nvSpPr>
            <p:spPr>
              <a:xfrm rot="16200000">
                <a:off x="7515748" y="3417311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65" name="직사각형 64"/>
            <p:cNvSpPr/>
            <p:nvPr/>
          </p:nvSpPr>
          <p:spPr>
            <a:xfrm>
              <a:off x="8682533" y="3904668"/>
              <a:ext cx="72008" cy="848977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05" name="그룹 104"/>
          <p:cNvGrpSpPr/>
          <p:nvPr userDrawn="1"/>
        </p:nvGrpSpPr>
        <p:grpSpPr>
          <a:xfrm>
            <a:off x="230616" y="68382"/>
            <a:ext cx="4089289" cy="633277"/>
            <a:chOff x="230617" y="68382"/>
            <a:chExt cx="2453935" cy="633277"/>
          </a:xfrm>
        </p:grpSpPr>
        <p:sp>
          <p:nvSpPr>
            <p:cNvPr id="106" name="직사각형 105"/>
            <p:cNvSpPr/>
            <p:nvPr/>
          </p:nvSpPr>
          <p:spPr>
            <a:xfrm>
              <a:off x="230617" y="68382"/>
              <a:ext cx="2453934" cy="504056"/>
            </a:xfrm>
            <a:prstGeom prst="rect">
              <a:avLst/>
            </a:prstGeom>
            <a:solidFill>
              <a:srgbClr val="FF7979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7" name="직각 삼각형 106"/>
            <p:cNvSpPr/>
            <p:nvPr/>
          </p:nvSpPr>
          <p:spPr>
            <a:xfrm rot="10800000">
              <a:off x="230617" y="570839"/>
              <a:ext cx="168523" cy="130820"/>
            </a:xfrm>
            <a:prstGeom prst="rtTriangle">
              <a:avLst/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8" name="직각 삼각형 107"/>
            <p:cNvSpPr/>
            <p:nvPr/>
          </p:nvSpPr>
          <p:spPr>
            <a:xfrm rot="10800000" flipH="1">
              <a:off x="2516029" y="570839"/>
              <a:ext cx="168523" cy="130820"/>
            </a:xfrm>
            <a:prstGeom prst="rtTriangle">
              <a:avLst/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09" name="TextBox 108"/>
          <p:cNvSpPr txBox="1"/>
          <p:nvPr userDrawn="1"/>
        </p:nvSpPr>
        <p:spPr>
          <a:xfrm>
            <a:off x="321696" y="90499"/>
            <a:ext cx="39982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rPr>
              <a:t>5. </a:t>
            </a:r>
            <a:r>
              <a:rPr lang="ko-KR" altLang="en-US" sz="2400" dirty="0" err="1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rPr>
              <a:t>까꿍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rPr>
              <a:t> 무엇일까요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rPr>
              <a:t>?: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rPr>
              <a:t>12</a:t>
            </a:r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rPr>
              <a:t>개월 이하</a:t>
            </a:r>
            <a:endParaRPr lang="ko-KR" altLang="en-US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bg1"/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grpSp>
        <p:nvGrpSpPr>
          <p:cNvPr id="78" name="그룹 77"/>
          <p:cNvGrpSpPr/>
          <p:nvPr userDrawn="1"/>
        </p:nvGrpSpPr>
        <p:grpSpPr>
          <a:xfrm>
            <a:off x="7353478" y="4440337"/>
            <a:ext cx="1768315" cy="2174970"/>
            <a:chOff x="3942612" y="3010001"/>
            <a:chExt cx="2665192" cy="3278100"/>
          </a:xfrm>
        </p:grpSpPr>
        <p:grpSp>
          <p:nvGrpSpPr>
            <p:cNvPr id="79" name="그룹 78"/>
            <p:cNvGrpSpPr/>
            <p:nvPr userDrawn="1"/>
          </p:nvGrpSpPr>
          <p:grpSpPr>
            <a:xfrm>
              <a:off x="3942612" y="4677273"/>
              <a:ext cx="1282173" cy="1586009"/>
              <a:chOff x="5275695" y="914033"/>
              <a:chExt cx="2393464" cy="2960643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35" name="그룹 134"/>
              <p:cNvGrpSpPr/>
              <p:nvPr/>
            </p:nvGrpSpPr>
            <p:grpSpPr>
              <a:xfrm rot="18206624" flipH="1">
                <a:off x="5383510" y="1619129"/>
                <a:ext cx="286912" cy="328222"/>
                <a:chOff x="3630168" y="3191304"/>
                <a:chExt cx="501157" cy="573316"/>
              </a:xfrm>
            </p:grpSpPr>
            <p:sp>
              <p:nvSpPr>
                <p:cNvPr id="169" name="모서리가 둥근 직사각형 168"/>
                <p:cNvSpPr/>
                <p:nvPr/>
              </p:nvSpPr>
              <p:spPr>
                <a:xfrm rot="20000921">
                  <a:off x="3630168" y="3299450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70" name="모서리가 둥근 직사각형 169"/>
                <p:cNvSpPr/>
                <p:nvPr/>
              </p:nvSpPr>
              <p:spPr>
                <a:xfrm rot="21295701">
                  <a:off x="3706988" y="319689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71" name="모서리가 둥근 직사각형 170"/>
                <p:cNvSpPr/>
                <p:nvPr/>
              </p:nvSpPr>
              <p:spPr>
                <a:xfrm rot="193500">
                  <a:off x="3844312" y="319130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72" name="모서리가 둥근 직사각형 171"/>
                <p:cNvSpPr/>
                <p:nvPr/>
              </p:nvSpPr>
              <p:spPr>
                <a:xfrm rot="926434">
                  <a:off x="3974496" y="3213649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73" name="모서리가 둥근 직사각형 172"/>
                <p:cNvSpPr/>
                <p:nvPr/>
              </p:nvSpPr>
              <p:spPr>
                <a:xfrm rot="1922418">
                  <a:off x="4032419" y="3316356"/>
                  <a:ext cx="98906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136" name="그룹 135"/>
              <p:cNvGrpSpPr/>
              <p:nvPr/>
            </p:nvGrpSpPr>
            <p:grpSpPr>
              <a:xfrm rot="3393376">
                <a:off x="7256802" y="1611508"/>
                <a:ext cx="286912" cy="328222"/>
                <a:chOff x="3630168" y="3191304"/>
                <a:chExt cx="501157" cy="573316"/>
              </a:xfrm>
            </p:grpSpPr>
            <p:sp>
              <p:nvSpPr>
                <p:cNvPr id="164" name="모서리가 둥근 직사각형 163"/>
                <p:cNvSpPr/>
                <p:nvPr/>
              </p:nvSpPr>
              <p:spPr>
                <a:xfrm rot="20000921">
                  <a:off x="3630168" y="3299450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5" name="모서리가 둥근 직사각형 164"/>
                <p:cNvSpPr/>
                <p:nvPr/>
              </p:nvSpPr>
              <p:spPr>
                <a:xfrm rot="21295701">
                  <a:off x="3706988" y="319689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6" name="모서리가 둥근 직사각형 165"/>
                <p:cNvSpPr/>
                <p:nvPr/>
              </p:nvSpPr>
              <p:spPr>
                <a:xfrm rot="193500">
                  <a:off x="3844312" y="319130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7" name="모서리가 둥근 직사각형 166"/>
                <p:cNvSpPr/>
                <p:nvPr/>
              </p:nvSpPr>
              <p:spPr>
                <a:xfrm rot="926434">
                  <a:off x="3974496" y="3213649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8" name="모서리가 둥근 직사각형 167"/>
                <p:cNvSpPr/>
                <p:nvPr/>
              </p:nvSpPr>
              <p:spPr>
                <a:xfrm rot="1922418">
                  <a:off x="4032419" y="3316356"/>
                  <a:ext cx="98906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37" name="자유형 136"/>
              <p:cNvSpPr/>
              <p:nvPr/>
            </p:nvSpPr>
            <p:spPr>
              <a:xfrm rot="2700000">
                <a:off x="5275695" y="1454267"/>
                <a:ext cx="2393464" cy="2393464"/>
              </a:xfrm>
              <a:custGeom>
                <a:avLst/>
                <a:gdLst>
                  <a:gd name="connsiteX0" fmla="*/ 18320 w 2492176"/>
                  <a:gd name="connsiteY0" fmla="*/ 1130186 h 2492176"/>
                  <a:gd name="connsiteX1" fmla="*/ 62549 w 2492176"/>
                  <a:gd name="connsiteY1" fmla="*/ 1111866 h 2492176"/>
                  <a:gd name="connsiteX2" fmla="*/ 608077 w 2492176"/>
                  <a:gd name="connsiteY2" fmla="*/ 1111866 h 2492176"/>
                  <a:gd name="connsiteX3" fmla="*/ 1111867 w 2492176"/>
                  <a:gd name="connsiteY3" fmla="*/ 608076 h 2492176"/>
                  <a:gd name="connsiteX4" fmla="*/ 1111867 w 2492176"/>
                  <a:gd name="connsiteY4" fmla="*/ 62549 h 2492176"/>
                  <a:gd name="connsiteX5" fmla="*/ 1130187 w 2492176"/>
                  <a:gd name="connsiteY5" fmla="*/ 18320 h 2492176"/>
                  <a:gd name="connsiteX6" fmla="*/ 1174416 w 2492176"/>
                  <a:gd name="connsiteY6" fmla="*/ 0 h 2492176"/>
                  <a:gd name="connsiteX7" fmla="*/ 1424603 w 2492176"/>
                  <a:gd name="connsiteY7" fmla="*/ 0 h 2492176"/>
                  <a:gd name="connsiteX8" fmla="*/ 1487152 w 2492176"/>
                  <a:gd name="connsiteY8" fmla="*/ 62549 h 2492176"/>
                  <a:gd name="connsiteX9" fmla="*/ 1487152 w 2492176"/>
                  <a:gd name="connsiteY9" fmla="*/ 532617 h 2492176"/>
                  <a:gd name="connsiteX10" fmla="*/ 1500451 w 2492176"/>
                  <a:gd name="connsiteY10" fmla="*/ 543515 h 2492176"/>
                  <a:gd name="connsiteX11" fmla="*/ 2424325 w 2492176"/>
                  <a:gd name="connsiteY11" fmla="*/ 1467389 h 2492176"/>
                  <a:gd name="connsiteX12" fmla="*/ 2426843 w 2492176"/>
                  <a:gd name="connsiteY12" fmla="*/ 1788893 h 2492176"/>
                  <a:gd name="connsiteX13" fmla="*/ 2369706 w 2492176"/>
                  <a:gd name="connsiteY13" fmla="*/ 1846030 h 2492176"/>
                  <a:gd name="connsiteX14" fmla="*/ 2346149 w 2492176"/>
                  <a:gd name="connsiteY14" fmla="*/ 1826726 h 2492176"/>
                  <a:gd name="connsiteX15" fmla="*/ 1871425 w 2492176"/>
                  <a:gd name="connsiteY15" fmla="*/ 1871424 h 2492176"/>
                  <a:gd name="connsiteX16" fmla="*/ 1826727 w 2492176"/>
                  <a:gd name="connsiteY16" fmla="*/ 2346149 h 2492176"/>
                  <a:gd name="connsiteX17" fmla="*/ 1846030 w 2492176"/>
                  <a:gd name="connsiteY17" fmla="*/ 2369706 h 2492176"/>
                  <a:gd name="connsiteX18" fmla="*/ 1788893 w 2492176"/>
                  <a:gd name="connsiteY18" fmla="*/ 2426843 h 2492176"/>
                  <a:gd name="connsiteX19" fmla="*/ 1467389 w 2492176"/>
                  <a:gd name="connsiteY19" fmla="*/ 2424325 h 2492176"/>
                  <a:gd name="connsiteX20" fmla="*/ 543515 w 2492176"/>
                  <a:gd name="connsiteY20" fmla="*/ 1500451 h 2492176"/>
                  <a:gd name="connsiteX21" fmla="*/ 532617 w 2492176"/>
                  <a:gd name="connsiteY21" fmla="*/ 1487151 h 2492176"/>
                  <a:gd name="connsiteX22" fmla="*/ 62548 w 2492176"/>
                  <a:gd name="connsiteY22" fmla="*/ 1487151 h 2492176"/>
                  <a:gd name="connsiteX23" fmla="*/ 0 w 2492176"/>
                  <a:gd name="connsiteY23" fmla="*/ 1424602 h 2492176"/>
                  <a:gd name="connsiteX24" fmla="*/ 0 w 2492176"/>
                  <a:gd name="connsiteY24" fmla="*/ 1174415 h 2492176"/>
                  <a:gd name="connsiteX25" fmla="*/ 18320 w 2492176"/>
                  <a:gd name="connsiteY25" fmla="*/ 1130186 h 2492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2492176" h="2492176">
                    <a:moveTo>
                      <a:pt x="18320" y="1130186"/>
                    </a:moveTo>
                    <a:cubicBezTo>
                      <a:pt x="29639" y="1118867"/>
                      <a:pt x="45276" y="1111866"/>
                      <a:pt x="62549" y="1111866"/>
                    </a:cubicBezTo>
                    <a:lnTo>
                      <a:pt x="608077" y="1111866"/>
                    </a:lnTo>
                    <a:lnTo>
                      <a:pt x="1111867" y="608076"/>
                    </a:lnTo>
                    <a:lnTo>
                      <a:pt x="1111867" y="62549"/>
                    </a:lnTo>
                    <a:cubicBezTo>
                      <a:pt x="1111867" y="45277"/>
                      <a:pt x="1118868" y="29639"/>
                      <a:pt x="1130187" y="18320"/>
                    </a:cubicBezTo>
                    <a:cubicBezTo>
                      <a:pt x="1141506" y="7001"/>
                      <a:pt x="1157144" y="0"/>
                      <a:pt x="1174416" y="0"/>
                    </a:cubicBezTo>
                    <a:lnTo>
                      <a:pt x="1424603" y="0"/>
                    </a:lnTo>
                    <a:cubicBezTo>
                      <a:pt x="1459148" y="0"/>
                      <a:pt x="1487152" y="28004"/>
                      <a:pt x="1487152" y="62549"/>
                    </a:cubicBezTo>
                    <a:lnTo>
                      <a:pt x="1487152" y="532617"/>
                    </a:lnTo>
                    <a:lnTo>
                      <a:pt x="1500451" y="543515"/>
                    </a:lnTo>
                    <a:lnTo>
                      <a:pt x="2424325" y="1467389"/>
                    </a:lnTo>
                    <a:cubicBezTo>
                      <a:pt x="2513801" y="1556865"/>
                      <a:pt x="2514929" y="1700807"/>
                      <a:pt x="2426843" y="1788893"/>
                    </a:cubicBezTo>
                    <a:lnTo>
                      <a:pt x="2369706" y="1846030"/>
                    </a:lnTo>
                    <a:lnTo>
                      <a:pt x="2346149" y="1826726"/>
                    </a:lnTo>
                    <a:cubicBezTo>
                      <a:pt x="2198722" y="1728737"/>
                      <a:pt x="1999533" y="1743316"/>
                      <a:pt x="1871425" y="1871424"/>
                    </a:cubicBezTo>
                    <a:cubicBezTo>
                      <a:pt x="1743317" y="1999532"/>
                      <a:pt x="1728738" y="2198722"/>
                      <a:pt x="1826727" y="2346149"/>
                    </a:cubicBezTo>
                    <a:lnTo>
                      <a:pt x="1846030" y="2369706"/>
                    </a:lnTo>
                    <a:lnTo>
                      <a:pt x="1788893" y="2426843"/>
                    </a:lnTo>
                    <a:cubicBezTo>
                      <a:pt x="1700807" y="2514929"/>
                      <a:pt x="1556865" y="2513801"/>
                      <a:pt x="1467389" y="2424325"/>
                    </a:cubicBezTo>
                    <a:lnTo>
                      <a:pt x="543515" y="1500451"/>
                    </a:lnTo>
                    <a:lnTo>
                      <a:pt x="532617" y="1487151"/>
                    </a:lnTo>
                    <a:lnTo>
                      <a:pt x="62548" y="1487151"/>
                    </a:lnTo>
                    <a:cubicBezTo>
                      <a:pt x="28003" y="1487151"/>
                      <a:pt x="0" y="1459147"/>
                      <a:pt x="0" y="1424602"/>
                    </a:cubicBezTo>
                    <a:lnTo>
                      <a:pt x="0" y="1174415"/>
                    </a:lnTo>
                    <a:cubicBezTo>
                      <a:pt x="0" y="1157143"/>
                      <a:pt x="7001" y="1141505"/>
                      <a:pt x="18320" y="1130186"/>
                    </a:cubicBezTo>
                    <a:close/>
                  </a:path>
                </a:pathLst>
              </a:cu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8" name="양쪽 모서리가 둥근 사각형 137"/>
              <p:cNvSpPr/>
              <p:nvPr/>
            </p:nvSpPr>
            <p:spPr>
              <a:xfrm rot="10800000">
                <a:off x="5811541" y="3646076"/>
                <a:ext cx="386568" cy="228600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9" name="양쪽 모서리가 둥근 사각형 138"/>
              <p:cNvSpPr/>
              <p:nvPr/>
            </p:nvSpPr>
            <p:spPr>
              <a:xfrm rot="2700000">
                <a:off x="7120302" y="1823262"/>
                <a:ext cx="375285" cy="129410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0" name="양쪽 모서리가 둥근 사각형 139"/>
              <p:cNvSpPr/>
              <p:nvPr/>
            </p:nvSpPr>
            <p:spPr>
              <a:xfrm rot="18900000" flipH="1">
                <a:off x="5445461" y="1815643"/>
                <a:ext cx="375285" cy="129410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1" name="양쪽 모서리가 둥근 사각형 140"/>
              <p:cNvSpPr/>
              <p:nvPr/>
            </p:nvSpPr>
            <p:spPr>
              <a:xfrm rot="10800000">
                <a:off x="6746748" y="3646076"/>
                <a:ext cx="382759" cy="228600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2" name="타원 141"/>
              <p:cNvSpPr/>
              <p:nvPr/>
            </p:nvSpPr>
            <p:spPr>
              <a:xfrm>
                <a:off x="6403847" y="2583639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3" name="타원 142"/>
              <p:cNvSpPr/>
              <p:nvPr/>
            </p:nvSpPr>
            <p:spPr>
              <a:xfrm>
                <a:off x="6403847" y="2840780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4" name="모서리가 둥근 직사각형 143"/>
              <p:cNvSpPr/>
              <p:nvPr/>
            </p:nvSpPr>
            <p:spPr>
              <a:xfrm rot="16200000">
                <a:off x="6841236" y="3409676"/>
                <a:ext cx="213360" cy="137160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5" name="모서리가 둥근 직사각형 144"/>
              <p:cNvSpPr/>
              <p:nvPr/>
            </p:nvSpPr>
            <p:spPr>
              <a:xfrm rot="16200000">
                <a:off x="5890261" y="3409676"/>
                <a:ext cx="213360" cy="137160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46" name="그룹 145"/>
              <p:cNvGrpSpPr/>
              <p:nvPr/>
            </p:nvGrpSpPr>
            <p:grpSpPr>
              <a:xfrm>
                <a:off x="5748808" y="914033"/>
                <a:ext cx="1355623" cy="1533715"/>
                <a:chOff x="271767" y="2021820"/>
                <a:chExt cx="1355623" cy="1533715"/>
              </a:xfrm>
            </p:grpSpPr>
            <p:sp>
              <p:nvSpPr>
                <p:cNvPr id="148" name="자유형 147"/>
                <p:cNvSpPr/>
                <p:nvPr/>
              </p:nvSpPr>
              <p:spPr>
                <a:xfrm rot="1101029">
                  <a:off x="341899" y="2099351"/>
                  <a:ext cx="1285491" cy="1456184"/>
                </a:xfrm>
                <a:custGeom>
                  <a:avLst/>
                  <a:gdLst>
                    <a:gd name="connsiteX0" fmla="*/ 476344 w 1365706"/>
                    <a:gd name="connsiteY0" fmla="*/ 35527 h 1390264"/>
                    <a:gd name="connsiteX1" fmla="*/ 1354738 w 1365706"/>
                    <a:gd name="connsiteY1" fmla="*/ 476343 h 1390264"/>
                    <a:gd name="connsiteX2" fmla="*/ 1365706 w 1365706"/>
                    <a:gd name="connsiteY2" fmla="*/ 525436 h 1390264"/>
                    <a:gd name="connsiteX3" fmla="*/ 1287458 w 1365706"/>
                    <a:gd name="connsiteY3" fmla="*/ 555812 h 1390264"/>
                    <a:gd name="connsiteX4" fmla="*/ 1083914 w 1365706"/>
                    <a:gd name="connsiteY4" fmla="*/ 787015 h 1390264"/>
                    <a:gd name="connsiteX5" fmla="*/ 1287459 w 1365706"/>
                    <a:gd name="connsiteY5" fmla="*/ 1018220 h 1390264"/>
                    <a:gd name="connsiteX6" fmla="*/ 1304861 w 1365706"/>
                    <a:gd name="connsiteY6" fmla="*/ 1024976 h 1390264"/>
                    <a:gd name="connsiteX7" fmla="*/ 1245347 w 1365706"/>
                    <a:gd name="connsiteY7" fmla="*/ 1119759 h 1390264"/>
                    <a:gd name="connsiteX8" fmla="*/ 913921 w 1365706"/>
                    <a:gd name="connsiteY8" fmla="*/ 1354737 h 1390264"/>
                    <a:gd name="connsiteX9" fmla="*/ 507764 w 1365706"/>
                    <a:gd name="connsiteY9" fmla="*/ 1364413 h 1390264"/>
                    <a:gd name="connsiteX10" fmla="*/ 403400 w 1365706"/>
                    <a:gd name="connsiteY10" fmla="*/ 1323987 h 1390264"/>
                    <a:gd name="connsiteX11" fmla="*/ 413316 w 1365706"/>
                    <a:gd name="connsiteY11" fmla="*/ 1308170 h 1390264"/>
                    <a:gd name="connsiteX12" fmla="*/ 438334 w 1365706"/>
                    <a:gd name="connsiteY12" fmla="*/ 1001152 h 1390264"/>
                    <a:gd name="connsiteX13" fmla="*/ 136963 w 1365706"/>
                    <a:gd name="connsiteY13" fmla="*/ 937427 h 1390264"/>
                    <a:gd name="connsiteX14" fmla="*/ 56073 w 1365706"/>
                    <a:gd name="connsiteY14" fmla="*/ 959836 h 1390264"/>
                    <a:gd name="connsiteX15" fmla="*/ 35527 w 1365706"/>
                    <a:gd name="connsiteY15" fmla="*/ 913920 h 1390264"/>
                    <a:gd name="connsiteX16" fmla="*/ 476344 w 1365706"/>
                    <a:gd name="connsiteY16" fmla="*/ 35527 h 1390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365706" h="1390264">
                      <a:moveTo>
                        <a:pt x="476344" y="35527"/>
                      </a:moveTo>
                      <a:cubicBezTo>
                        <a:pt x="840634" y="-85307"/>
                        <a:pt x="1233904" y="112053"/>
                        <a:pt x="1354738" y="476343"/>
                      </a:cubicBezTo>
                      <a:lnTo>
                        <a:pt x="1365706" y="525436"/>
                      </a:lnTo>
                      <a:lnTo>
                        <a:pt x="1287458" y="555812"/>
                      </a:lnTo>
                      <a:cubicBezTo>
                        <a:pt x="1161698" y="614982"/>
                        <a:pt x="1083914" y="696725"/>
                        <a:pt x="1083914" y="787015"/>
                      </a:cubicBezTo>
                      <a:cubicBezTo>
                        <a:pt x="1083914" y="877306"/>
                        <a:pt x="1161699" y="959049"/>
                        <a:pt x="1287459" y="1018220"/>
                      </a:cubicBezTo>
                      <a:lnTo>
                        <a:pt x="1304861" y="1024976"/>
                      </a:lnTo>
                      <a:lnTo>
                        <a:pt x="1245347" y="1119759"/>
                      </a:lnTo>
                      <a:cubicBezTo>
                        <a:pt x="1163664" y="1225800"/>
                        <a:pt x="1050530" y="1309424"/>
                        <a:pt x="913921" y="1354737"/>
                      </a:cubicBezTo>
                      <a:cubicBezTo>
                        <a:pt x="777312" y="1400049"/>
                        <a:pt x="636628" y="1400616"/>
                        <a:pt x="507764" y="1364413"/>
                      </a:cubicBezTo>
                      <a:lnTo>
                        <a:pt x="403400" y="1323987"/>
                      </a:lnTo>
                      <a:lnTo>
                        <a:pt x="413316" y="1308170"/>
                      </a:lnTo>
                      <a:cubicBezTo>
                        <a:pt x="478784" y="1185570"/>
                        <a:pt x="492296" y="1073544"/>
                        <a:pt x="438334" y="1001152"/>
                      </a:cubicBezTo>
                      <a:cubicBezTo>
                        <a:pt x="384373" y="928760"/>
                        <a:pt x="273155" y="909708"/>
                        <a:pt x="136963" y="937427"/>
                      </a:cubicBezTo>
                      <a:lnTo>
                        <a:pt x="56073" y="959836"/>
                      </a:lnTo>
                      <a:lnTo>
                        <a:pt x="35527" y="913920"/>
                      </a:lnTo>
                      <a:cubicBezTo>
                        <a:pt x="-85306" y="549630"/>
                        <a:pt x="112054" y="156360"/>
                        <a:pt x="476344" y="35527"/>
                      </a:cubicBezTo>
                      <a:close/>
                    </a:path>
                  </a:pathLst>
                </a:cu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149" name="그룹 148"/>
                <p:cNvGrpSpPr/>
                <p:nvPr/>
              </p:nvGrpSpPr>
              <p:grpSpPr>
                <a:xfrm>
                  <a:off x="271767" y="2021820"/>
                  <a:ext cx="1328523" cy="1361961"/>
                  <a:chOff x="271767" y="2021820"/>
                  <a:chExt cx="1328523" cy="1361961"/>
                </a:xfrm>
              </p:grpSpPr>
              <p:sp>
                <p:nvSpPr>
                  <p:cNvPr id="150" name="자유형 149"/>
                  <p:cNvSpPr/>
                  <p:nvPr/>
                </p:nvSpPr>
                <p:spPr>
                  <a:xfrm rot="1101029">
                    <a:off x="271767" y="2920547"/>
                    <a:ext cx="391989" cy="416866"/>
                  </a:xfrm>
                  <a:custGeom>
                    <a:avLst/>
                    <a:gdLst>
                      <a:gd name="connsiteX0" fmla="*/ 0 w 415696"/>
                      <a:gd name="connsiteY0" fmla="*/ 34565 h 398716"/>
                      <a:gd name="connsiteX1" fmla="*/ 80890 w 415696"/>
                      <a:gd name="connsiteY1" fmla="*/ 12156 h 398716"/>
                      <a:gd name="connsiteX2" fmla="*/ 382261 w 415696"/>
                      <a:gd name="connsiteY2" fmla="*/ 75881 h 398716"/>
                      <a:gd name="connsiteX3" fmla="*/ 357243 w 415696"/>
                      <a:gd name="connsiteY3" fmla="*/ 382899 h 398716"/>
                      <a:gd name="connsiteX4" fmla="*/ 347327 w 415696"/>
                      <a:gd name="connsiteY4" fmla="*/ 398716 h 398716"/>
                      <a:gd name="connsiteX5" fmla="*/ 327355 w 415696"/>
                      <a:gd name="connsiteY5" fmla="*/ 390979 h 398716"/>
                      <a:gd name="connsiteX6" fmla="*/ 36949 w 415696"/>
                      <a:gd name="connsiteY6" fmla="*/ 117137 h 398716"/>
                      <a:gd name="connsiteX7" fmla="*/ 0 w 415696"/>
                      <a:gd name="connsiteY7" fmla="*/ 34565 h 398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15696" h="398716">
                        <a:moveTo>
                          <a:pt x="0" y="34565"/>
                        </a:moveTo>
                        <a:lnTo>
                          <a:pt x="80890" y="12156"/>
                        </a:lnTo>
                        <a:cubicBezTo>
                          <a:pt x="217082" y="-15563"/>
                          <a:pt x="328300" y="3489"/>
                          <a:pt x="382261" y="75881"/>
                        </a:cubicBezTo>
                        <a:cubicBezTo>
                          <a:pt x="436223" y="148273"/>
                          <a:pt x="422711" y="260299"/>
                          <a:pt x="357243" y="382899"/>
                        </a:cubicBezTo>
                        <a:lnTo>
                          <a:pt x="347327" y="398716"/>
                        </a:lnTo>
                        <a:lnTo>
                          <a:pt x="327355" y="390979"/>
                        </a:lnTo>
                        <a:cubicBezTo>
                          <a:pt x="208137" y="331150"/>
                          <a:pt x="106036" y="237210"/>
                          <a:pt x="36949" y="117137"/>
                        </a:cubicBezTo>
                        <a:lnTo>
                          <a:pt x="0" y="34565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51" name="자유형 150"/>
                  <p:cNvSpPr/>
                  <p:nvPr/>
                </p:nvSpPr>
                <p:spPr>
                  <a:xfrm rot="1101029">
                    <a:off x="1290282" y="2815566"/>
                    <a:ext cx="310008" cy="509222"/>
                  </a:xfrm>
                  <a:custGeom>
                    <a:avLst/>
                    <a:gdLst>
                      <a:gd name="connsiteX0" fmla="*/ 281792 w 306351"/>
                      <a:gd name="connsiteY0" fmla="*/ 0 h 499540"/>
                      <a:gd name="connsiteX1" fmla="*/ 301516 w 306351"/>
                      <a:gd name="connsiteY1" fmla="*/ 88285 h 499540"/>
                      <a:gd name="connsiteX2" fmla="*/ 232337 w 306351"/>
                      <a:gd name="connsiteY2" fmla="*/ 481400 h 499540"/>
                      <a:gd name="connsiteX3" fmla="*/ 220947 w 306351"/>
                      <a:gd name="connsiteY3" fmla="*/ 499540 h 499540"/>
                      <a:gd name="connsiteX4" fmla="*/ 203545 w 306351"/>
                      <a:gd name="connsiteY4" fmla="*/ 492784 h 499540"/>
                      <a:gd name="connsiteX5" fmla="*/ 0 w 306351"/>
                      <a:gd name="connsiteY5" fmla="*/ 261579 h 499540"/>
                      <a:gd name="connsiteX6" fmla="*/ 203544 w 306351"/>
                      <a:gd name="connsiteY6" fmla="*/ 30376 h 499540"/>
                      <a:gd name="connsiteX7" fmla="*/ 281792 w 306351"/>
                      <a:gd name="connsiteY7" fmla="*/ 0 h 499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06351" h="499540">
                        <a:moveTo>
                          <a:pt x="281792" y="0"/>
                        </a:moveTo>
                        <a:lnTo>
                          <a:pt x="301516" y="88285"/>
                        </a:lnTo>
                        <a:cubicBezTo>
                          <a:pt x="317885" y="225845"/>
                          <a:pt x="292166" y="362182"/>
                          <a:pt x="232337" y="481400"/>
                        </a:cubicBezTo>
                        <a:lnTo>
                          <a:pt x="220947" y="499540"/>
                        </a:lnTo>
                        <a:lnTo>
                          <a:pt x="203545" y="492784"/>
                        </a:lnTo>
                        <a:cubicBezTo>
                          <a:pt x="77785" y="433613"/>
                          <a:pt x="0" y="351870"/>
                          <a:pt x="0" y="261579"/>
                        </a:cubicBezTo>
                        <a:cubicBezTo>
                          <a:pt x="0" y="171289"/>
                          <a:pt x="77784" y="89546"/>
                          <a:pt x="203544" y="30376"/>
                        </a:cubicBezTo>
                        <a:lnTo>
                          <a:pt x="281792" y="0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52" name="원호 151"/>
                  <p:cNvSpPr/>
                  <p:nvPr/>
                </p:nvSpPr>
                <p:spPr>
                  <a:xfrm rot="9000000">
                    <a:off x="684130" y="2736081"/>
                    <a:ext cx="686888" cy="647700"/>
                  </a:xfrm>
                  <a:prstGeom prst="arc">
                    <a:avLst>
                      <a:gd name="adj1" fmla="val 14271764"/>
                      <a:gd name="adj2" fmla="val 0"/>
                    </a:avLst>
                  </a:prstGeom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53" name="타원 152"/>
                  <p:cNvSpPr/>
                  <p:nvPr/>
                </p:nvSpPr>
                <p:spPr>
                  <a:xfrm>
                    <a:off x="564184" y="2669846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54" name="타원 153"/>
                  <p:cNvSpPr/>
                  <p:nvPr/>
                </p:nvSpPr>
                <p:spPr>
                  <a:xfrm>
                    <a:off x="1412863" y="2669846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grpSp>
                <p:nvGrpSpPr>
                  <p:cNvPr id="155" name="그룹 154"/>
                  <p:cNvGrpSpPr/>
                  <p:nvPr/>
                </p:nvGrpSpPr>
                <p:grpSpPr>
                  <a:xfrm>
                    <a:off x="564184" y="2581078"/>
                    <a:ext cx="101644" cy="53340"/>
                    <a:chOff x="2822531" y="2421626"/>
                    <a:chExt cx="101644" cy="53340"/>
                  </a:xfrm>
                </p:grpSpPr>
                <p:cxnSp>
                  <p:nvCxnSpPr>
                    <p:cNvPr id="162" name="직선 연결선 161"/>
                    <p:cNvCxnSpPr/>
                    <p:nvPr/>
                  </p:nvCxnSpPr>
                  <p:spPr>
                    <a:xfrm flipH="1">
                      <a:off x="2822531" y="2428607"/>
                      <a:ext cx="42232" cy="46359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3" name="직선 연결선 162"/>
                    <p:cNvCxnSpPr/>
                    <p:nvPr/>
                  </p:nvCxnSpPr>
                  <p:spPr>
                    <a:xfrm flipH="1">
                      <a:off x="2891111" y="2421626"/>
                      <a:ext cx="33064" cy="53340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156" name="직선 연결선 155"/>
                  <p:cNvCxnSpPr/>
                  <p:nvPr/>
                </p:nvCxnSpPr>
                <p:spPr>
                  <a:xfrm flipH="1">
                    <a:off x="856764" y="2073596"/>
                    <a:ext cx="170444" cy="265135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7" name="직선 연결선 156"/>
                  <p:cNvCxnSpPr/>
                  <p:nvPr/>
                </p:nvCxnSpPr>
                <p:spPr>
                  <a:xfrm flipH="1">
                    <a:off x="925344" y="2021820"/>
                    <a:ext cx="203729" cy="316911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8" name="직선 연결선 157"/>
                  <p:cNvCxnSpPr/>
                  <p:nvPr/>
                </p:nvCxnSpPr>
                <p:spPr>
                  <a:xfrm flipH="1">
                    <a:off x="1027208" y="2021820"/>
                    <a:ext cx="203729" cy="316911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59" name="그룹 158"/>
                  <p:cNvGrpSpPr/>
                  <p:nvPr/>
                </p:nvGrpSpPr>
                <p:grpSpPr>
                  <a:xfrm>
                    <a:off x="1402294" y="2581078"/>
                    <a:ext cx="101644" cy="53340"/>
                    <a:chOff x="2822531" y="2421626"/>
                    <a:chExt cx="101644" cy="53340"/>
                  </a:xfrm>
                </p:grpSpPr>
                <p:cxnSp>
                  <p:nvCxnSpPr>
                    <p:cNvPr id="160" name="직선 연결선 159"/>
                    <p:cNvCxnSpPr/>
                    <p:nvPr/>
                  </p:nvCxnSpPr>
                  <p:spPr>
                    <a:xfrm flipH="1">
                      <a:off x="2822531" y="2428607"/>
                      <a:ext cx="42232" cy="46359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1" name="직선 연결선 160"/>
                    <p:cNvCxnSpPr/>
                    <p:nvPr/>
                  </p:nvCxnSpPr>
                  <p:spPr>
                    <a:xfrm flipH="1">
                      <a:off x="2891111" y="2421626"/>
                      <a:ext cx="33064" cy="53340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sp>
            <p:nvSpPr>
              <p:cNvPr id="147" name="타원 146"/>
              <p:cNvSpPr/>
              <p:nvPr/>
            </p:nvSpPr>
            <p:spPr>
              <a:xfrm>
                <a:off x="6403847" y="3097921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80" name="그룹 79"/>
            <p:cNvGrpSpPr/>
            <p:nvPr userDrawn="1"/>
          </p:nvGrpSpPr>
          <p:grpSpPr>
            <a:xfrm>
              <a:off x="5071259" y="3010001"/>
              <a:ext cx="1536545" cy="3278100"/>
              <a:chOff x="5071259" y="3010001"/>
              <a:chExt cx="1536545" cy="327810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81" name="원호 80"/>
              <p:cNvSpPr/>
              <p:nvPr/>
            </p:nvSpPr>
            <p:spPr>
              <a:xfrm rot="12600000" flipH="1">
                <a:off x="5645270" y="3112531"/>
                <a:ext cx="848340" cy="26371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2" name="타원 81"/>
              <p:cNvSpPr/>
              <p:nvPr/>
            </p:nvSpPr>
            <p:spPr>
              <a:xfrm rot="20700000">
                <a:off x="5716416" y="3120264"/>
                <a:ext cx="771417" cy="1433754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3" name="타원 82"/>
              <p:cNvSpPr/>
              <p:nvPr/>
            </p:nvSpPr>
            <p:spPr>
              <a:xfrm rot="998590">
                <a:off x="5296734" y="3093589"/>
                <a:ext cx="771417" cy="1433754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4" name="직사각형 83"/>
              <p:cNvSpPr/>
              <p:nvPr/>
            </p:nvSpPr>
            <p:spPr>
              <a:xfrm>
                <a:off x="5598789" y="5424727"/>
                <a:ext cx="237109" cy="7831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5" name="직사각형 84"/>
              <p:cNvSpPr/>
              <p:nvPr/>
            </p:nvSpPr>
            <p:spPr>
              <a:xfrm>
                <a:off x="5895463" y="5424727"/>
                <a:ext cx="237109" cy="7831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6" name="양쪽 모서리가 둥근 사각형 85"/>
              <p:cNvSpPr/>
              <p:nvPr/>
            </p:nvSpPr>
            <p:spPr>
              <a:xfrm rot="10800000">
                <a:off x="5598790" y="6195193"/>
                <a:ext cx="236931" cy="92908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7" name="양쪽 모서리가 둥근 사각형 86"/>
              <p:cNvSpPr/>
              <p:nvPr/>
            </p:nvSpPr>
            <p:spPr>
              <a:xfrm rot="10800000">
                <a:off x="5895640" y="6195191"/>
                <a:ext cx="236931" cy="92908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8" name="직사각형 87"/>
              <p:cNvSpPr/>
              <p:nvPr/>
            </p:nvSpPr>
            <p:spPr>
              <a:xfrm rot="3079818" flipH="1">
                <a:off x="5465772" y="4340675"/>
                <a:ext cx="237999" cy="928204"/>
              </a:xfrm>
              <a:prstGeom prst="rect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89" name="그룹 88"/>
              <p:cNvGrpSpPr/>
              <p:nvPr/>
            </p:nvGrpSpPr>
            <p:grpSpPr>
              <a:xfrm rot="900000">
                <a:off x="5071259" y="4972873"/>
                <a:ext cx="369100" cy="274397"/>
                <a:chOff x="5199403" y="5294100"/>
                <a:chExt cx="369100" cy="274397"/>
              </a:xfrm>
            </p:grpSpPr>
            <p:sp>
              <p:nvSpPr>
                <p:cNvPr id="129" name="모서리가 둥근 직사각형 128"/>
                <p:cNvSpPr/>
                <p:nvPr/>
              </p:nvSpPr>
              <p:spPr>
                <a:xfrm rot="12184434">
                  <a:off x="5386724" y="5376566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0" name="모서리가 둥근 직사각형 129"/>
                <p:cNvSpPr/>
                <p:nvPr/>
              </p:nvSpPr>
              <p:spPr>
                <a:xfrm rot="13479214">
                  <a:off x="5332617" y="5350943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1" name="모서리가 둥근 직사각형 130"/>
                <p:cNvSpPr/>
                <p:nvPr/>
              </p:nvSpPr>
              <p:spPr>
                <a:xfrm rot="13977013">
                  <a:off x="5292782" y="5307629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2" name="모서리가 둥근 직사각형 131"/>
                <p:cNvSpPr/>
                <p:nvPr/>
              </p:nvSpPr>
              <p:spPr>
                <a:xfrm rot="14709947">
                  <a:off x="5264048" y="5258918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3" name="모서리가 둥근 직사각형 132"/>
                <p:cNvSpPr/>
                <p:nvPr/>
              </p:nvSpPr>
              <p:spPr>
                <a:xfrm rot="15705931">
                  <a:off x="5298273" y="5219309"/>
                  <a:ext cx="42349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4" name="양쪽 모서리가 둥근 사각형 133"/>
                <p:cNvSpPr/>
                <p:nvPr/>
              </p:nvSpPr>
              <p:spPr>
                <a:xfrm rot="13090137">
                  <a:off x="5287831" y="5305943"/>
                  <a:ext cx="280672" cy="96784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90" name="직사각형 89"/>
              <p:cNvSpPr/>
              <p:nvPr/>
            </p:nvSpPr>
            <p:spPr>
              <a:xfrm rot="19908699">
                <a:off x="6025840" y="4478717"/>
                <a:ext cx="237999" cy="1009354"/>
              </a:xfrm>
              <a:prstGeom prst="rect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1" name="모서리가 둥근 직사각형 90"/>
              <p:cNvSpPr/>
              <p:nvPr/>
            </p:nvSpPr>
            <p:spPr>
              <a:xfrm rot="7684434">
                <a:off x="6480518" y="5312055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2" name="모서리가 둥근 직사각형 91"/>
              <p:cNvSpPr/>
              <p:nvPr/>
            </p:nvSpPr>
            <p:spPr>
              <a:xfrm rot="8979214">
                <a:off x="6469524" y="5365806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3" name="모서리가 둥근 직사각형 92"/>
              <p:cNvSpPr/>
              <p:nvPr/>
            </p:nvSpPr>
            <p:spPr>
              <a:xfrm rot="9477013">
                <a:off x="6417377" y="5393074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4" name="모서리가 둥근 직사각형 93"/>
              <p:cNvSpPr/>
              <p:nvPr/>
            </p:nvSpPr>
            <p:spPr>
              <a:xfrm rot="10209947">
                <a:off x="6362889" y="5408221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5" name="모서리가 둥근 직사각형 94"/>
              <p:cNvSpPr/>
              <p:nvPr/>
            </p:nvSpPr>
            <p:spPr>
              <a:xfrm rot="11205931">
                <a:off x="6341008" y="5374713"/>
                <a:ext cx="42349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6" name="양쪽 모서리가 둥근 사각형 95"/>
              <p:cNvSpPr/>
              <p:nvPr/>
            </p:nvSpPr>
            <p:spPr>
              <a:xfrm rot="8590137">
                <a:off x="6237788" y="5329448"/>
                <a:ext cx="280672" cy="96784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7" name="현 96"/>
              <p:cNvSpPr/>
              <p:nvPr/>
            </p:nvSpPr>
            <p:spPr>
              <a:xfrm rot="17527684">
                <a:off x="5286685" y="3325144"/>
                <a:ext cx="1211114" cy="1035946"/>
              </a:xfrm>
              <a:prstGeom prst="chord">
                <a:avLst>
                  <a:gd name="adj1" fmla="val 2700000"/>
                  <a:gd name="adj2" fmla="val 16136615"/>
                </a:avLst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8" name="자유형 97"/>
              <p:cNvSpPr/>
              <p:nvPr/>
            </p:nvSpPr>
            <p:spPr>
              <a:xfrm rot="691166">
                <a:off x="5357364" y="4021954"/>
                <a:ext cx="293166" cy="311770"/>
              </a:xfrm>
              <a:custGeom>
                <a:avLst/>
                <a:gdLst>
                  <a:gd name="connsiteX0" fmla="*/ 0 w 415696"/>
                  <a:gd name="connsiteY0" fmla="*/ 34565 h 398716"/>
                  <a:gd name="connsiteX1" fmla="*/ 80890 w 415696"/>
                  <a:gd name="connsiteY1" fmla="*/ 12156 h 398716"/>
                  <a:gd name="connsiteX2" fmla="*/ 382261 w 415696"/>
                  <a:gd name="connsiteY2" fmla="*/ 75881 h 398716"/>
                  <a:gd name="connsiteX3" fmla="*/ 357243 w 415696"/>
                  <a:gd name="connsiteY3" fmla="*/ 382899 h 398716"/>
                  <a:gd name="connsiteX4" fmla="*/ 347327 w 415696"/>
                  <a:gd name="connsiteY4" fmla="*/ 398716 h 398716"/>
                  <a:gd name="connsiteX5" fmla="*/ 327355 w 415696"/>
                  <a:gd name="connsiteY5" fmla="*/ 390979 h 398716"/>
                  <a:gd name="connsiteX6" fmla="*/ 36949 w 415696"/>
                  <a:gd name="connsiteY6" fmla="*/ 117137 h 398716"/>
                  <a:gd name="connsiteX7" fmla="*/ 0 w 415696"/>
                  <a:gd name="connsiteY7" fmla="*/ 34565 h 398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5696" h="398716">
                    <a:moveTo>
                      <a:pt x="0" y="34565"/>
                    </a:moveTo>
                    <a:lnTo>
                      <a:pt x="80890" y="12156"/>
                    </a:lnTo>
                    <a:cubicBezTo>
                      <a:pt x="217082" y="-15563"/>
                      <a:pt x="328300" y="3489"/>
                      <a:pt x="382261" y="75881"/>
                    </a:cubicBezTo>
                    <a:cubicBezTo>
                      <a:pt x="436223" y="148273"/>
                      <a:pt x="422711" y="260299"/>
                      <a:pt x="357243" y="382899"/>
                    </a:cubicBezTo>
                    <a:lnTo>
                      <a:pt x="347327" y="398716"/>
                    </a:lnTo>
                    <a:lnTo>
                      <a:pt x="327355" y="390979"/>
                    </a:lnTo>
                    <a:cubicBezTo>
                      <a:pt x="208137" y="331150"/>
                      <a:pt x="106036" y="237210"/>
                      <a:pt x="36949" y="117137"/>
                    </a:cubicBezTo>
                    <a:lnTo>
                      <a:pt x="0" y="34565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9" name="자유형 98"/>
              <p:cNvSpPr/>
              <p:nvPr/>
            </p:nvSpPr>
            <p:spPr>
              <a:xfrm rot="1742561">
                <a:off x="6095002" y="3916065"/>
                <a:ext cx="231852" cy="380842"/>
              </a:xfrm>
              <a:custGeom>
                <a:avLst/>
                <a:gdLst>
                  <a:gd name="connsiteX0" fmla="*/ 281792 w 306351"/>
                  <a:gd name="connsiteY0" fmla="*/ 0 h 499540"/>
                  <a:gd name="connsiteX1" fmla="*/ 301516 w 306351"/>
                  <a:gd name="connsiteY1" fmla="*/ 88285 h 499540"/>
                  <a:gd name="connsiteX2" fmla="*/ 232337 w 306351"/>
                  <a:gd name="connsiteY2" fmla="*/ 481400 h 499540"/>
                  <a:gd name="connsiteX3" fmla="*/ 220947 w 306351"/>
                  <a:gd name="connsiteY3" fmla="*/ 499540 h 499540"/>
                  <a:gd name="connsiteX4" fmla="*/ 203545 w 306351"/>
                  <a:gd name="connsiteY4" fmla="*/ 492784 h 499540"/>
                  <a:gd name="connsiteX5" fmla="*/ 0 w 306351"/>
                  <a:gd name="connsiteY5" fmla="*/ 261579 h 499540"/>
                  <a:gd name="connsiteX6" fmla="*/ 203544 w 306351"/>
                  <a:gd name="connsiteY6" fmla="*/ 30376 h 499540"/>
                  <a:gd name="connsiteX7" fmla="*/ 281792 w 306351"/>
                  <a:gd name="connsiteY7" fmla="*/ 0 h 499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06351" h="499540">
                    <a:moveTo>
                      <a:pt x="281792" y="0"/>
                    </a:moveTo>
                    <a:lnTo>
                      <a:pt x="301516" y="88285"/>
                    </a:lnTo>
                    <a:cubicBezTo>
                      <a:pt x="317885" y="225845"/>
                      <a:pt x="292166" y="362182"/>
                      <a:pt x="232337" y="481400"/>
                    </a:cubicBezTo>
                    <a:lnTo>
                      <a:pt x="220947" y="499540"/>
                    </a:lnTo>
                    <a:lnTo>
                      <a:pt x="203545" y="492784"/>
                    </a:lnTo>
                    <a:cubicBezTo>
                      <a:pt x="77785" y="433613"/>
                      <a:pt x="0" y="351870"/>
                      <a:pt x="0" y="261579"/>
                    </a:cubicBezTo>
                    <a:cubicBezTo>
                      <a:pt x="0" y="171289"/>
                      <a:pt x="77784" y="89546"/>
                      <a:pt x="203544" y="30376"/>
                    </a:cubicBezTo>
                    <a:lnTo>
                      <a:pt x="281792" y="0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0" name="현 99"/>
              <p:cNvSpPr/>
              <p:nvPr/>
            </p:nvSpPr>
            <p:spPr>
              <a:xfrm rot="17100000">
                <a:off x="5775414" y="4143323"/>
                <a:ext cx="233656" cy="143850"/>
              </a:xfrm>
              <a:prstGeom prst="chord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1" name="타원 100"/>
              <p:cNvSpPr/>
              <p:nvPr/>
            </p:nvSpPr>
            <p:spPr>
              <a:xfrm rot="21190137">
                <a:off x="5536919" y="3887030"/>
                <a:ext cx="60210" cy="6021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2" name="타원 101"/>
              <p:cNvSpPr/>
              <p:nvPr/>
            </p:nvSpPr>
            <p:spPr>
              <a:xfrm rot="21190137">
                <a:off x="6167133" y="3811536"/>
                <a:ext cx="60210" cy="6021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103" name="직선 연결선 102"/>
              <p:cNvCxnSpPr/>
              <p:nvPr/>
            </p:nvCxnSpPr>
            <p:spPr>
              <a:xfrm rot="21190137" flipH="1">
                <a:off x="5528227" y="3828091"/>
                <a:ext cx="31585" cy="34671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직선 연결선 103"/>
              <p:cNvCxnSpPr/>
              <p:nvPr/>
            </p:nvCxnSpPr>
            <p:spPr>
              <a:xfrm rot="21190137" flipH="1">
                <a:off x="5578868" y="3817195"/>
                <a:ext cx="24728" cy="39892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직선 연결선 109"/>
              <p:cNvCxnSpPr/>
              <p:nvPr/>
            </p:nvCxnSpPr>
            <p:spPr>
              <a:xfrm rot="21190137" flipH="1">
                <a:off x="6150592" y="3753536"/>
                <a:ext cx="31585" cy="34671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직선 연결선 110"/>
              <p:cNvCxnSpPr/>
              <p:nvPr/>
            </p:nvCxnSpPr>
            <p:spPr>
              <a:xfrm rot="21190137" flipH="1">
                <a:off x="6201233" y="3742640"/>
                <a:ext cx="24728" cy="39892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직선 연결선 111"/>
              <p:cNvCxnSpPr/>
              <p:nvPr/>
            </p:nvCxnSpPr>
            <p:spPr>
              <a:xfrm flipH="1">
                <a:off x="5836413" y="3934183"/>
                <a:ext cx="2985" cy="165240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직선 연결선 112"/>
              <p:cNvCxnSpPr/>
              <p:nvPr/>
            </p:nvCxnSpPr>
            <p:spPr>
              <a:xfrm>
                <a:off x="5837973" y="4098949"/>
                <a:ext cx="52845" cy="0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4" name="직사각형 113"/>
              <p:cNvSpPr/>
              <p:nvPr/>
            </p:nvSpPr>
            <p:spPr>
              <a:xfrm>
                <a:off x="5749603" y="4389254"/>
                <a:ext cx="254886" cy="13014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5" name="사다리꼴 114"/>
              <p:cNvSpPr/>
              <p:nvPr/>
            </p:nvSpPr>
            <p:spPr>
              <a:xfrm>
                <a:off x="5361004" y="4476806"/>
                <a:ext cx="1032081" cy="970100"/>
              </a:xfrm>
              <a:prstGeom prst="trapezoid">
                <a:avLst>
                  <a:gd name="adj" fmla="val 39855"/>
                </a:avLst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6" name="직사각형 115"/>
              <p:cNvSpPr/>
              <p:nvPr/>
            </p:nvSpPr>
            <p:spPr>
              <a:xfrm>
                <a:off x="5797574" y="4476245"/>
                <a:ext cx="164678" cy="426635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7" name="타원 116"/>
              <p:cNvSpPr/>
              <p:nvPr/>
            </p:nvSpPr>
            <p:spPr>
              <a:xfrm>
                <a:off x="5845650" y="4528586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8" name="타원 117"/>
              <p:cNvSpPr/>
              <p:nvPr/>
            </p:nvSpPr>
            <p:spPr>
              <a:xfrm>
                <a:off x="5845650" y="4624203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9" name="타원 118"/>
              <p:cNvSpPr/>
              <p:nvPr/>
            </p:nvSpPr>
            <p:spPr>
              <a:xfrm>
                <a:off x="5845650" y="4731910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0" name="직사각형 119"/>
              <p:cNvSpPr/>
              <p:nvPr/>
            </p:nvSpPr>
            <p:spPr>
              <a:xfrm>
                <a:off x="5618533" y="3505355"/>
                <a:ext cx="592395" cy="162788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1" name="타원 62"/>
              <p:cNvSpPr/>
              <p:nvPr/>
            </p:nvSpPr>
            <p:spPr>
              <a:xfrm>
                <a:off x="5288149" y="3324423"/>
                <a:ext cx="1171481" cy="467775"/>
              </a:xfrm>
              <a:custGeom>
                <a:avLst/>
                <a:gdLst/>
                <a:ahLst/>
                <a:cxnLst/>
                <a:rect l="l" t="t" r="r" b="b"/>
                <a:pathLst>
                  <a:path w="1204701" h="475241">
                    <a:moveTo>
                      <a:pt x="619921" y="0"/>
                    </a:moveTo>
                    <a:cubicBezTo>
                      <a:pt x="876225" y="0"/>
                      <a:pt x="1098354" y="156821"/>
                      <a:pt x="1204701" y="387077"/>
                    </a:cubicBezTo>
                    <a:cubicBezTo>
                      <a:pt x="1204119" y="387221"/>
                      <a:pt x="1203537" y="387221"/>
                      <a:pt x="1202954" y="387221"/>
                    </a:cubicBezTo>
                    <a:cubicBezTo>
                      <a:pt x="986464" y="387221"/>
                      <a:pt x="789409" y="319293"/>
                      <a:pt x="643347" y="206377"/>
                    </a:cubicBezTo>
                    <a:cubicBezTo>
                      <a:pt x="497024" y="368054"/>
                      <a:pt x="263528" y="472280"/>
                      <a:pt x="0" y="475241"/>
                    </a:cubicBezTo>
                    <a:cubicBezTo>
                      <a:pt x="86820" y="198210"/>
                      <a:pt x="331774" y="0"/>
                      <a:pt x="619921" y="0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2" name="이등변 삼각형 121"/>
              <p:cNvSpPr/>
              <p:nvPr/>
            </p:nvSpPr>
            <p:spPr>
              <a:xfrm rot="1444413" flipV="1">
                <a:off x="5909267" y="3054140"/>
                <a:ext cx="53854" cy="192816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3" name="이등변 삼각형 122"/>
              <p:cNvSpPr/>
              <p:nvPr/>
            </p:nvSpPr>
            <p:spPr>
              <a:xfrm rot="20191666" flipV="1">
                <a:off x="5882727" y="3010001"/>
                <a:ext cx="53854" cy="192816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4" name="원호 123"/>
              <p:cNvSpPr/>
              <p:nvPr/>
            </p:nvSpPr>
            <p:spPr>
              <a:xfrm rot="9000000">
                <a:off x="5358973" y="3172440"/>
                <a:ext cx="864577" cy="26927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5" name="원호 124"/>
              <p:cNvSpPr/>
              <p:nvPr/>
            </p:nvSpPr>
            <p:spPr>
              <a:xfrm rot="12600000" flipH="1">
                <a:off x="5384801" y="3070916"/>
                <a:ext cx="864577" cy="26927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26" name="그룹 125"/>
              <p:cNvGrpSpPr/>
              <p:nvPr/>
            </p:nvGrpSpPr>
            <p:grpSpPr>
              <a:xfrm>
                <a:off x="5361904" y="5254983"/>
                <a:ext cx="1030556" cy="191988"/>
                <a:chOff x="2969906" y="3612208"/>
                <a:chExt cx="1377950" cy="256706"/>
              </a:xfrm>
            </p:grpSpPr>
            <p:pic>
              <p:nvPicPr>
                <p:cNvPr id="127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88830"/>
                <a:stretch/>
              </p:blipFill>
              <p:spPr bwMode="auto">
                <a:xfrm>
                  <a:off x="2969906" y="3724572"/>
                  <a:ext cx="1377950" cy="14434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28" name="Picture 3"/>
                <p:cNvPicPr>
                  <a:picLocks noChangeAspect="1" noChangeArrowheads="1"/>
                </p:cNvPicPr>
                <p:nvPr/>
              </p:nvPicPr>
              <p:blipFill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80134" b="11170"/>
                <a:stretch/>
              </p:blipFill>
              <p:spPr bwMode="auto">
                <a:xfrm>
                  <a:off x="2969906" y="3612208"/>
                  <a:ext cx="1377950" cy="11236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</p:grpSp>
      </p:grpSp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183"/>
          <a:stretch/>
        </p:blipFill>
        <p:spPr bwMode="auto">
          <a:xfrm>
            <a:off x="-67469" y="6320358"/>
            <a:ext cx="9278938" cy="5531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87676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사용자 지정 레이아웃"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58"/>
          <a:stretch/>
        </p:blipFill>
        <p:spPr bwMode="auto">
          <a:xfrm>
            <a:off x="0" y="1956652"/>
            <a:ext cx="1470047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353"/>
          <a:stretch/>
        </p:blipFill>
        <p:spPr bwMode="auto">
          <a:xfrm>
            <a:off x="7227969" y="531844"/>
            <a:ext cx="1916031" cy="1566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모서리가 둥근 직사각형 7"/>
          <p:cNvSpPr/>
          <p:nvPr userDrawn="1"/>
        </p:nvSpPr>
        <p:spPr>
          <a:xfrm>
            <a:off x="341828" y="253611"/>
            <a:ext cx="8460344" cy="6013838"/>
          </a:xfrm>
          <a:prstGeom prst="roundRect">
            <a:avLst>
              <a:gd name="adj" fmla="val 2422"/>
            </a:avLst>
          </a:prstGeom>
          <a:noFill/>
          <a:ln w="19050">
            <a:solidFill>
              <a:schemeClr val="bg1"/>
            </a:solidFill>
            <a:prstDash val="dash"/>
          </a:ln>
          <a:effectLst>
            <a:outerShdw blurRad="88900" dist="38100" dir="2700000" algn="t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모서리가 둥근 직사각형 8"/>
          <p:cNvSpPr/>
          <p:nvPr userDrawn="1"/>
        </p:nvSpPr>
        <p:spPr>
          <a:xfrm>
            <a:off x="393388" y="365536"/>
            <a:ext cx="8349714" cy="5913496"/>
          </a:xfrm>
          <a:prstGeom prst="roundRect">
            <a:avLst>
              <a:gd name="adj" fmla="val 2422"/>
            </a:avLst>
          </a:prstGeom>
          <a:solidFill>
            <a:schemeClr val="bg1"/>
          </a:solidFill>
          <a:ln w="6350">
            <a:solidFill>
              <a:srgbClr val="FF7979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0" name="그룹 49"/>
          <p:cNvGrpSpPr/>
          <p:nvPr userDrawn="1"/>
        </p:nvGrpSpPr>
        <p:grpSpPr>
          <a:xfrm rot="21182626">
            <a:off x="-170679" y="5432824"/>
            <a:ext cx="1070458" cy="1416826"/>
            <a:chOff x="7988701" y="2820867"/>
            <a:chExt cx="1460276" cy="19327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51" name="그룹 50"/>
            <p:cNvGrpSpPr/>
            <p:nvPr/>
          </p:nvGrpSpPr>
          <p:grpSpPr>
            <a:xfrm>
              <a:off x="7988701" y="2820867"/>
              <a:ext cx="1460276" cy="1459835"/>
              <a:chOff x="7515748" y="3052114"/>
              <a:chExt cx="1460276" cy="1459835"/>
            </a:xfrm>
          </p:grpSpPr>
          <p:grpSp>
            <p:nvGrpSpPr>
              <p:cNvPr id="53" name="그룹 52"/>
              <p:cNvGrpSpPr/>
              <p:nvPr/>
            </p:nvGrpSpPr>
            <p:grpSpPr>
              <a:xfrm rot="2700000">
                <a:off x="7740496" y="3275729"/>
                <a:ext cx="1011282" cy="1012846"/>
                <a:chOff x="-2485592" y="1893851"/>
                <a:chExt cx="2017032" cy="2020151"/>
              </a:xfrm>
            </p:grpSpPr>
            <p:sp>
              <p:nvSpPr>
                <p:cNvPr id="59" name="직각 삼각형 58"/>
                <p:cNvSpPr/>
                <p:nvPr/>
              </p:nvSpPr>
              <p:spPr>
                <a:xfrm>
                  <a:off x="-1476672" y="1893851"/>
                  <a:ext cx="1008112" cy="1008112"/>
                </a:xfrm>
                <a:prstGeom prst="rtTriangle">
                  <a:avLst/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0" name="직각 삼각형 59"/>
                <p:cNvSpPr/>
                <p:nvPr/>
              </p:nvSpPr>
              <p:spPr>
                <a:xfrm rot="16200000">
                  <a:off x="-2485592" y="1893851"/>
                  <a:ext cx="1008112" cy="1008112"/>
                </a:xfrm>
                <a:prstGeom prst="rtTriangle">
                  <a:avLst/>
                </a:pr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1" name="직각 삼각형 60"/>
                <p:cNvSpPr/>
                <p:nvPr/>
              </p:nvSpPr>
              <p:spPr>
                <a:xfrm rot="10800000">
                  <a:off x="-2485592" y="2905890"/>
                  <a:ext cx="1008112" cy="1008112"/>
                </a:xfrm>
                <a:prstGeom prst="rtTriangle">
                  <a:avLst/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2" name="직각 삼각형 61"/>
                <p:cNvSpPr/>
                <p:nvPr/>
              </p:nvSpPr>
              <p:spPr>
                <a:xfrm rot="5400000">
                  <a:off x="-1476672" y="2905890"/>
                  <a:ext cx="1008112" cy="1008112"/>
                </a:xfrm>
                <a:prstGeom prst="rtTriangle">
                  <a:avLst/>
                </a:pr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54" name="타원 53"/>
              <p:cNvSpPr/>
              <p:nvPr/>
            </p:nvSpPr>
            <p:spPr>
              <a:xfrm flipH="1">
                <a:off x="8139306" y="3675321"/>
                <a:ext cx="211982" cy="211982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5" name="직각 삼각형 54"/>
              <p:cNvSpPr/>
              <p:nvPr/>
            </p:nvSpPr>
            <p:spPr>
              <a:xfrm>
                <a:off x="8234248" y="3052114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6" name="직각 삼각형 55"/>
              <p:cNvSpPr/>
              <p:nvPr/>
            </p:nvSpPr>
            <p:spPr>
              <a:xfrm rot="5400000">
                <a:off x="8602481" y="3764863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7" name="직각 삼각형 56"/>
              <p:cNvSpPr/>
              <p:nvPr/>
            </p:nvSpPr>
            <p:spPr>
              <a:xfrm rot="10800000">
                <a:off x="7889291" y="4138406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" name="직각 삼각형 57"/>
              <p:cNvSpPr/>
              <p:nvPr/>
            </p:nvSpPr>
            <p:spPr>
              <a:xfrm rot="16200000">
                <a:off x="7515748" y="3417311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52" name="직사각형 51"/>
            <p:cNvSpPr/>
            <p:nvPr/>
          </p:nvSpPr>
          <p:spPr>
            <a:xfrm>
              <a:off x="8682533" y="3904668"/>
              <a:ext cx="72008" cy="848977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63" name="그룹 62"/>
          <p:cNvGrpSpPr/>
          <p:nvPr userDrawn="1"/>
        </p:nvGrpSpPr>
        <p:grpSpPr>
          <a:xfrm rot="900000">
            <a:off x="671530" y="5924675"/>
            <a:ext cx="725744" cy="960573"/>
            <a:chOff x="7988701" y="2820867"/>
            <a:chExt cx="1460276" cy="19327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64" name="그룹 63"/>
            <p:cNvGrpSpPr/>
            <p:nvPr/>
          </p:nvGrpSpPr>
          <p:grpSpPr>
            <a:xfrm>
              <a:off x="7988701" y="2820867"/>
              <a:ext cx="1460276" cy="1459835"/>
              <a:chOff x="7515748" y="3052114"/>
              <a:chExt cx="1460276" cy="1459835"/>
            </a:xfrm>
          </p:grpSpPr>
          <p:grpSp>
            <p:nvGrpSpPr>
              <p:cNvPr id="66" name="그룹 65"/>
              <p:cNvGrpSpPr/>
              <p:nvPr/>
            </p:nvGrpSpPr>
            <p:grpSpPr>
              <a:xfrm rot="2700000">
                <a:off x="7740496" y="3275729"/>
                <a:ext cx="1011282" cy="1012846"/>
                <a:chOff x="-2485592" y="1893851"/>
                <a:chExt cx="2017032" cy="2020151"/>
              </a:xfrm>
            </p:grpSpPr>
            <p:sp>
              <p:nvSpPr>
                <p:cNvPr id="72" name="직각 삼각형 71"/>
                <p:cNvSpPr/>
                <p:nvPr/>
              </p:nvSpPr>
              <p:spPr>
                <a:xfrm>
                  <a:off x="-1476672" y="1893851"/>
                  <a:ext cx="1008112" cy="1008112"/>
                </a:xfrm>
                <a:prstGeom prst="rtTriangle">
                  <a:avLst/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3" name="직각 삼각형 72"/>
                <p:cNvSpPr/>
                <p:nvPr/>
              </p:nvSpPr>
              <p:spPr>
                <a:xfrm rot="16200000">
                  <a:off x="-2485592" y="1893851"/>
                  <a:ext cx="1008112" cy="1008112"/>
                </a:xfrm>
                <a:prstGeom prst="rtTriangle">
                  <a:avLst/>
                </a:pr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4" name="직각 삼각형 73"/>
                <p:cNvSpPr/>
                <p:nvPr/>
              </p:nvSpPr>
              <p:spPr>
                <a:xfrm rot="10800000">
                  <a:off x="-2485592" y="2905890"/>
                  <a:ext cx="1008112" cy="1008112"/>
                </a:xfrm>
                <a:prstGeom prst="rtTriangle">
                  <a:avLst/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5" name="직각 삼각형 74"/>
                <p:cNvSpPr/>
                <p:nvPr/>
              </p:nvSpPr>
              <p:spPr>
                <a:xfrm rot="5400000">
                  <a:off x="-1476672" y="2905890"/>
                  <a:ext cx="1008112" cy="1008112"/>
                </a:xfrm>
                <a:prstGeom prst="rtTriangle">
                  <a:avLst/>
                </a:pr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67" name="타원 66"/>
              <p:cNvSpPr/>
              <p:nvPr/>
            </p:nvSpPr>
            <p:spPr>
              <a:xfrm flipH="1">
                <a:off x="8139306" y="3675321"/>
                <a:ext cx="211982" cy="211982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8" name="직각 삼각형 67"/>
              <p:cNvSpPr/>
              <p:nvPr/>
            </p:nvSpPr>
            <p:spPr>
              <a:xfrm>
                <a:off x="8234248" y="3052114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9" name="직각 삼각형 68"/>
              <p:cNvSpPr/>
              <p:nvPr/>
            </p:nvSpPr>
            <p:spPr>
              <a:xfrm rot="5400000">
                <a:off x="8602481" y="3764863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0" name="직각 삼각형 69"/>
              <p:cNvSpPr/>
              <p:nvPr/>
            </p:nvSpPr>
            <p:spPr>
              <a:xfrm rot="10800000">
                <a:off x="7889291" y="4138406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1" name="직각 삼각형 70"/>
              <p:cNvSpPr/>
              <p:nvPr/>
            </p:nvSpPr>
            <p:spPr>
              <a:xfrm rot="16200000">
                <a:off x="7515748" y="3417311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65" name="직사각형 64"/>
            <p:cNvSpPr/>
            <p:nvPr/>
          </p:nvSpPr>
          <p:spPr>
            <a:xfrm>
              <a:off x="8682533" y="3904668"/>
              <a:ext cx="72008" cy="848977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05" name="그룹 104"/>
          <p:cNvGrpSpPr/>
          <p:nvPr userDrawn="1"/>
        </p:nvGrpSpPr>
        <p:grpSpPr>
          <a:xfrm>
            <a:off x="230616" y="68382"/>
            <a:ext cx="4089289" cy="633277"/>
            <a:chOff x="230617" y="68382"/>
            <a:chExt cx="2453935" cy="633277"/>
          </a:xfrm>
        </p:grpSpPr>
        <p:sp>
          <p:nvSpPr>
            <p:cNvPr id="106" name="직사각형 105"/>
            <p:cNvSpPr/>
            <p:nvPr/>
          </p:nvSpPr>
          <p:spPr>
            <a:xfrm>
              <a:off x="230617" y="68382"/>
              <a:ext cx="2453934" cy="504056"/>
            </a:xfrm>
            <a:prstGeom prst="rect">
              <a:avLst/>
            </a:prstGeom>
            <a:solidFill>
              <a:srgbClr val="FF7979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7" name="직각 삼각형 106"/>
            <p:cNvSpPr/>
            <p:nvPr/>
          </p:nvSpPr>
          <p:spPr>
            <a:xfrm rot="10800000">
              <a:off x="230617" y="570839"/>
              <a:ext cx="168523" cy="130820"/>
            </a:xfrm>
            <a:prstGeom prst="rtTriangle">
              <a:avLst/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8" name="직각 삼각형 107"/>
            <p:cNvSpPr/>
            <p:nvPr/>
          </p:nvSpPr>
          <p:spPr>
            <a:xfrm rot="10800000" flipH="1">
              <a:off x="2516029" y="570839"/>
              <a:ext cx="168523" cy="130820"/>
            </a:xfrm>
            <a:prstGeom prst="rtTriangle">
              <a:avLst/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09" name="TextBox 108"/>
          <p:cNvSpPr txBox="1"/>
          <p:nvPr userDrawn="1"/>
        </p:nvSpPr>
        <p:spPr>
          <a:xfrm>
            <a:off x="321696" y="90499"/>
            <a:ext cx="39982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rPr>
              <a:t>5. </a:t>
            </a:r>
            <a:r>
              <a:rPr lang="ko-KR" altLang="en-US" sz="2400" dirty="0" err="1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rPr>
              <a:t>까꿍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rPr>
              <a:t> 무엇일까요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rPr>
              <a:t>?: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rPr>
              <a:t>12</a:t>
            </a:r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rPr>
              <a:t>개월 이하</a:t>
            </a:r>
            <a:endParaRPr lang="ko-KR" altLang="en-US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bg1"/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grpSp>
        <p:nvGrpSpPr>
          <p:cNvPr id="78" name="그룹 77"/>
          <p:cNvGrpSpPr/>
          <p:nvPr userDrawn="1"/>
        </p:nvGrpSpPr>
        <p:grpSpPr>
          <a:xfrm>
            <a:off x="7354937" y="4414104"/>
            <a:ext cx="1732734" cy="2178392"/>
            <a:chOff x="7515109" y="4286258"/>
            <a:chExt cx="1572562" cy="1977024"/>
          </a:xfrm>
        </p:grpSpPr>
        <p:grpSp>
          <p:nvGrpSpPr>
            <p:cNvPr id="79" name="그룹 78"/>
            <p:cNvGrpSpPr/>
            <p:nvPr userDrawn="1"/>
          </p:nvGrpSpPr>
          <p:grpSpPr>
            <a:xfrm>
              <a:off x="7515109" y="5306641"/>
              <a:ext cx="773375" cy="956641"/>
              <a:chOff x="5275695" y="914033"/>
              <a:chExt cx="2393464" cy="2960643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34" name="그룹 133"/>
              <p:cNvGrpSpPr/>
              <p:nvPr/>
            </p:nvGrpSpPr>
            <p:grpSpPr>
              <a:xfrm rot="18206624" flipH="1">
                <a:off x="5383510" y="1619129"/>
                <a:ext cx="286912" cy="328222"/>
                <a:chOff x="3630168" y="3191304"/>
                <a:chExt cx="501157" cy="573316"/>
              </a:xfrm>
            </p:grpSpPr>
            <p:sp>
              <p:nvSpPr>
                <p:cNvPr id="168" name="모서리가 둥근 직사각형 167"/>
                <p:cNvSpPr/>
                <p:nvPr/>
              </p:nvSpPr>
              <p:spPr>
                <a:xfrm rot="20000921">
                  <a:off x="3630168" y="3299450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9" name="모서리가 둥근 직사각형 168"/>
                <p:cNvSpPr/>
                <p:nvPr/>
              </p:nvSpPr>
              <p:spPr>
                <a:xfrm rot="21295701">
                  <a:off x="3706988" y="319689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70" name="모서리가 둥근 직사각형 169"/>
                <p:cNvSpPr/>
                <p:nvPr/>
              </p:nvSpPr>
              <p:spPr>
                <a:xfrm rot="193500">
                  <a:off x="3844312" y="319130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71" name="모서리가 둥근 직사각형 170"/>
                <p:cNvSpPr/>
                <p:nvPr/>
              </p:nvSpPr>
              <p:spPr>
                <a:xfrm rot="926434">
                  <a:off x="3974496" y="3213649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72" name="모서리가 둥근 직사각형 171"/>
                <p:cNvSpPr/>
                <p:nvPr/>
              </p:nvSpPr>
              <p:spPr>
                <a:xfrm rot="1922418">
                  <a:off x="4032419" y="3316356"/>
                  <a:ext cx="98906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135" name="그룹 134"/>
              <p:cNvGrpSpPr/>
              <p:nvPr/>
            </p:nvGrpSpPr>
            <p:grpSpPr>
              <a:xfrm rot="3393376">
                <a:off x="7256802" y="1611508"/>
                <a:ext cx="286912" cy="328222"/>
                <a:chOff x="3630168" y="3191304"/>
                <a:chExt cx="501157" cy="573316"/>
              </a:xfrm>
            </p:grpSpPr>
            <p:sp>
              <p:nvSpPr>
                <p:cNvPr id="163" name="모서리가 둥근 직사각형 162"/>
                <p:cNvSpPr/>
                <p:nvPr/>
              </p:nvSpPr>
              <p:spPr>
                <a:xfrm rot="20000921">
                  <a:off x="3630168" y="3299450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4" name="모서리가 둥근 직사각형 163"/>
                <p:cNvSpPr/>
                <p:nvPr/>
              </p:nvSpPr>
              <p:spPr>
                <a:xfrm rot="21295701">
                  <a:off x="3706988" y="319689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5" name="모서리가 둥근 직사각형 164"/>
                <p:cNvSpPr/>
                <p:nvPr/>
              </p:nvSpPr>
              <p:spPr>
                <a:xfrm rot="193500">
                  <a:off x="3844312" y="319130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6" name="모서리가 둥근 직사각형 165"/>
                <p:cNvSpPr/>
                <p:nvPr/>
              </p:nvSpPr>
              <p:spPr>
                <a:xfrm rot="926434">
                  <a:off x="3974496" y="3213649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7" name="모서리가 둥근 직사각형 166"/>
                <p:cNvSpPr/>
                <p:nvPr/>
              </p:nvSpPr>
              <p:spPr>
                <a:xfrm rot="1922418">
                  <a:off x="4032419" y="3316356"/>
                  <a:ext cx="98906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36" name="자유형 135"/>
              <p:cNvSpPr/>
              <p:nvPr/>
            </p:nvSpPr>
            <p:spPr>
              <a:xfrm rot="2700000">
                <a:off x="5275695" y="1454267"/>
                <a:ext cx="2393464" cy="2393464"/>
              </a:xfrm>
              <a:custGeom>
                <a:avLst/>
                <a:gdLst>
                  <a:gd name="connsiteX0" fmla="*/ 18320 w 2492176"/>
                  <a:gd name="connsiteY0" fmla="*/ 1130186 h 2492176"/>
                  <a:gd name="connsiteX1" fmla="*/ 62549 w 2492176"/>
                  <a:gd name="connsiteY1" fmla="*/ 1111866 h 2492176"/>
                  <a:gd name="connsiteX2" fmla="*/ 608077 w 2492176"/>
                  <a:gd name="connsiteY2" fmla="*/ 1111866 h 2492176"/>
                  <a:gd name="connsiteX3" fmla="*/ 1111867 w 2492176"/>
                  <a:gd name="connsiteY3" fmla="*/ 608076 h 2492176"/>
                  <a:gd name="connsiteX4" fmla="*/ 1111867 w 2492176"/>
                  <a:gd name="connsiteY4" fmla="*/ 62549 h 2492176"/>
                  <a:gd name="connsiteX5" fmla="*/ 1130187 w 2492176"/>
                  <a:gd name="connsiteY5" fmla="*/ 18320 h 2492176"/>
                  <a:gd name="connsiteX6" fmla="*/ 1174416 w 2492176"/>
                  <a:gd name="connsiteY6" fmla="*/ 0 h 2492176"/>
                  <a:gd name="connsiteX7" fmla="*/ 1424603 w 2492176"/>
                  <a:gd name="connsiteY7" fmla="*/ 0 h 2492176"/>
                  <a:gd name="connsiteX8" fmla="*/ 1487152 w 2492176"/>
                  <a:gd name="connsiteY8" fmla="*/ 62549 h 2492176"/>
                  <a:gd name="connsiteX9" fmla="*/ 1487152 w 2492176"/>
                  <a:gd name="connsiteY9" fmla="*/ 532617 h 2492176"/>
                  <a:gd name="connsiteX10" fmla="*/ 1500451 w 2492176"/>
                  <a:gd name="connsiteY10" fmla="*/ 543515 h 2492176"/>
                  <a:gd name="connsiteX11" fmla="*/ 2424325 w 2492176"/>
                  <a:gd name="connsiteY11" fmla="*/ 1467389 h 2492176"/>
                  <a:gd name="connsiteX12" fmla="*/ 2426843 w 2492176"/>
                  <a:gd name="connsiteY12" fmla="*/ 1788893 h 2492176"/>
                  <a:gd name="connsiteX13" fmla="*/ 2369706 w 2492176"/>
                  <a:gd name="connsiteY13" fmla="*/ 1846030 h 2492176"/>
                  <a:gd name="connsiteX14" fmla="*/ 2346149 w 2492176"/>
                  <a:gd name="connsiteY14" fmla="*/ 1826726 h 2492176"/>
                  <a:gd name="connsiteX15" fmla="*/ 1871425 w 2492176"/>
                  <a:gd name="connsiteY15" fmla="*/ 1871424 h 2492176"/>
                  <a:gd name="connsiteX16" fmla="*/ 1826727 w 2492176"/>
                  <a:gd name="connsiteY16" fmla="*/ 2346149 h 2492176"/>
                  <a:gd name="connsiteX17" fmla="*/ 1846030 w 2492176"/>
                  <a:gd name="connsiteY17" fmla="*/ 2369706 h 2492176"/>
                  <a:gd name="connsiteX18" fmla="*/ 1788893 w 2492176"/>
                  <a:gd name="connsiteY18" fmla="*/ 2426843 h 2492176"/>
                  <a:gd name="connsiteX19" fmla="*/ 1467389 w 2492176"/>
                  <a:gd name="connsiteY19" fmla="*/ 2424325 h 2492176"/>
                  <a:gd name="connsiteX20" fmla="*/ 543515 w 2492176"/>
                  <a:gd name="connsiteY20" fmla="*/ 1500451 h 2492176"/>
                  <a:gd name="connsiteX21" fmla="*/ 532617 w 2492176"/>
                  <a:gd name="connsiteY21" fmla="*/ 1487151 h 2492176"/>
                  <a:gd name="connsiteX22" fmla="*/ 62548 w 2492176"/>
                  <a:gd name="connsiteY22" fmla="*/ 1487151 h 2492176"/>
                  <a:gd name="connsiteX23" fmla="*/ 0 w 2492176"/>
                  <a:gd name="connsiteY23" fmla="*/ 1424602 h 2492176"/>
                  <a:gd name="connsiteX24" fmla="*/ 0 w 2492176"/>
                  <a:gd name="connsiteY24" fmla="*/ 1174415 h 2492176"/>
                  <a:gd name="connsiteX25" fmla="*/ 18320 w 2492176"/>
                  <a:gd name="connsiteY25" fmla="*/ 1130186 h 2492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2492176" h="2492176">
                    <a:moveTo>
                      <a:pt x="18320" y="1130186"/>
                    </a:moveTo>
                    <a:cubicBezTo>
                      <a:pt x="29639" y="1118867"/>
                      <a:pt x="45276" y="1111866"/>
                      <a:pt x="62549" y="1111866"/>
                    </a:cubicBezTo>
                    <a:lnTo>
                      <a:pt x="608077" y="1111866"/>
                    </a:lnTo>
                    <a:lnTo>
                      <a:pt x="1111867" y="608076"/>
                    </a:lnTo>
                    <a:lnTo>
                      <a:pt x="1111867" y="62549"/>
                    </a:lnTo>
                    <a:cubicBezTo>
                      <a:pt x="1111867" y="45277"/>
                      <a:pt x="1118868" y="29639"/>
                      <a:pt x="1130187" y="18320"/>
                    </a:cubicBezTo>
                    <a:cubicBezTo>
                      <a:pt x="1141506" y="7001"/>
                      <a:pt x="1157144" y="0"/>
                      <a:pt x="1174416" y="0"/>
                    </a:cubicBezTo>
                    <a:lnTo>
                      <a:pt x="1424603" y="0"/>
                    </a:lnTo>
                    <a:cubicBezTo>
                      <a:pt x="1459148" y="0"/>
                      <a:pt x="1487152" y="28004"/>
                      <a:pt x="1487152" y="62549"/>
                    </a:cubicBezTo>
                    <a:lnTo>
                      <a:pt x="1487152" y="532617"/>
                    </a:lnTo>
                    <a:lnTo>
                      <a:pt x="1500451" y="543515"/>
                    </a:lnTo>
                    <a:lnTo>
                      <a:pt x="2424325" y="1467389"/>
                    </a:lnTo>
                    <a:cubicBezTo>
                      <a:pt x="2513801" y="1556865"/>
                      <a:pt x="2514929" y="1700807"/>
                      <a:pt x="2426843" y="1788893"/>
                    </a:cubicBezTo>
                    <a:lnTo>
                      <a:pt x="2369706" y="1846030"/>
                    </a:lnTo>
                    <a:lnTo>
                      <a:pt x="2346149" y="1826726"/>
                    </a:lnTo>
                    <a:cubicBezTo>
                      <a:pt x="2198722" y="1728737"/>
                      <a:pt x="1999533" y="1743316"/>
                      <a:pt x="1871425" y="1871424"/>
                    </a:cubicBezTo>
                    <a:cubicBezTo>
                      <a:pt x="1743317" y="1999532"/>
                      <a:pt x="1728738" y="2198722"/>
                      <a:pt x="1826727" y="2346149"/>
                    </a:cubicBezTo>
                    <a:lnTo>
                      <a:pt x="1846030" y="2369706"/>
                    </a:lnTo>
                    <a:lnTo>
                      <a:pt x="1788893" y="2426843"/>
                    </a:lnTo>
                    <a:cubicBezTo>
                      <a:pt x="1700807" y="2514929"/>
                      <a:pt x="1556865" y="2513801"/>
                      <a:pt x="1467389" y="2424325"/>
                    </a:cubicBezTo>
                    <a:lnTo>
                      <a:pt x="543515" y="1500451"/>
                    </a:lnTo>
                    <a:lnTo>
                      <a:pt x="532617" y="1487151"/>
                    </a:lnTo>
                    <a:lnTo>
                      <a:pt x="62548" y="1487151"/>
                    </a:lnTo>
                    <a:cubicBezTo>
                      <a:pt x="28003" y="1487151"/>
                      <a:pt x="0" y="1459147"/>
                      <a:pt x="0" y="1424602"/>
                    </a:cubicBezTo>
                    <a:lnTo>
                      <a:pt x="0" y="1174415"/>
                    </a:lnTo>
                    <a:cubicBezTo>
                      <a:pt x="0" y="1157143"/>
                      <a:pt x="7001" y="1141505"/>
                      <a:pt x="18320" y="1130186"/>
                    </a:cubicBezTo>
                    <a:close/>
                  </a:path>
                </a:pathLst>
              </a:cu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7" name="양쪽 모서리가 둥근 사각형 136"/>
              <p:cNvSpPr/>
              <p:nvPr/>
            </p:nvSpPr>
            <p:spPr>
              <a:xfrm rot="10800000">
                <a:off x="5811541" y="3646076"/>
                <a:ext cx="386568" cy="228600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8" name="양쪽 모서리가 둥근 사각형 137"/>
              <p:cNvSpPr/>
              <p:nvPr/>
            </p:nvSpPr>
            <p:spPr>
              <a:xfrm rot="2700000">
                <a:off x="7120302" y="1823262"/>
                <a:ext cx="375285" cy="129410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9" name="양쪽 모서리가 둥근 사각형 138"/>
              <p:cNvSpPr/>
              <p:nvPr/>
            </p:nvSpPr>
            <p:spPr>
              <a:xfrm rot="18900000" flipH="1">
                <a:off x="5445461" y="1815643"/>
                <a:ext cx="375285" cy="129410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0" name="양쪽 모서리가 둥근 사각형 139"/>
              <p:cNvSpPr/>
              <p:nvPr/>
            </p:nvSpPr>
            <p:spPr>
              <a:xfrm rot="10800000">
                <a:off x="6746748" y="3646076"/>
                <a:ext cx="382759" cy="228600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1" name="타원 140"/>
              <p:cNvSpPr/>
              <p:nvPr/>
            </p:nvSpPr>
            <p:spPr>
              <a:xfrm>
                <a:off x="6403847" y="2583639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2" name="타원 141"/>
              <p:cNvSpPr/>
              <p:nvPr/>
            </p:nvSpPr>
            <p:spPr>
              <a:xfrm>
                <a:off x="6403847" y="2840780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3" name="모서리가 둥근 직사각형 142"/>
              <p:cNvSpPr/>
              <p:nvPr/>
            </p:nvSpPr>
            <p:spPr>
              <a:xfrm rot="16200000">
                <a:off x="6841236" y="3409676"/>
                <a:ext cx="213360" cy="137160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4" name="모서리가 둥근 직사각형 143"/>
              <p:cNvSpPr/>
              <p:nvPr/>
            </p:nvSpPr>
            <p:spPr>
              <a:xfrm rot="16200000">
                <a:off x="5890261" y="3409676"/>
                <a:ext cx="213360" cy="137160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45" name="그룹 144"/>
              <p:cNvGrpSpPr/>
              <p:nvPr/>
            </p:nvGrpSpPr>
            <p:grpSpPr>
              <a:xfrm>
                <a:off x="5748808" y="914033"/>
                <a:ext cx="1355623" cy="1533715"/>
                <a:chOff x="271767" y="2021820"/>
                <a:chExt cx="1355623" cy="1533715"/>
              </a:xfrm>
            </p:grpSpPr>
            <p:sp>
              <p:nvSpPr>
                <p:cNvPr id="147" name="자유형 146"/>
                <p:cNvSpPr/>
                <p:nvPr/>
              </p:nvSpPr>
              <p:spPr>
                <a:xfrm rot="1101029">
                  <a:off x="341899" y="2099351"/>
                  <a:ext cx="1285491" cy="1456184"/>
                </a:xfrm>
                <a:custGeom>
                  <a:avLst/>
                  <a:gdLst>
                    <a:gd name="connsiteX0" fmla="*/ 476344 w 1365706"/>
                    <a:gd name="connsiteY0" fmla="*/ 35527 h 1390264"/>
                    <a:gd name="connsiteX1" fmla="*/ 1354738 w 1365706"/>
                    <a:gd name="connsiteY1" fmla="*/ 476343 h 1390264"/>
                    <a:gd name="connsiteX2" fmla="*/ 1365706 w 1365706"/>
                    <a:gd name="connsiteY2" fmla="*/ 525436 h 1390264"/>
                    <a:gd name="connsiteX3" fmla="*/ 1287458 w 1365706"/>
                    <a:gd name="connsiteY3" fmla="*/ 555812 h 1390264"/>
                    <a:gd name="connsiteX4" fmla="*/ 1083914 w 1365706"/>
                    <a:gd name="connsiteY4" fmla="*/ 787015 h 1390264"/>
                    <a:gd name="connsiteX5" fmla="*/ 1287459 w 1365706"/>
                    <a:gd name="connsiteY5" fmla="*/ 1018220 h 1390264"/>
                    <a:gd name="connsiteX6" fmla="*/ 1304861 w 1365706"/>
                    <a:gd name="connsiteY6" fmla="*/ 1024976 h 1390264"/>
                    <a:gd name="connsiteX7" fmla="*/ 1245347 w 1365706"/>
                    <a:gd name="connsiteY7" fmla="*/ 1119759 h 1390264"/>
                    <a:gd name="connsiteX8" fmla="*/ 913921 w 1365706"/>
                    <a:gd name="connsiteY8" fmla="*/ 1354737 h 1390264"/>
                    <a:gd name="connsiteX9" fmla="*/ 507764 w 1365706"/>
                    <a:gd name="connsiteY9" fmla="*/ 1364413 h 1390264"/>
                    <a:gd name="connsiteX10" fmla="*/ 403400 w 1365706"/>
                    <a:gd name="connsiteY10" fmla="*/ 1323987 h 1390264"/>
                    <a:gd name="connsiteX11" fmla="*/ 413316 w 1365706"/>
                    <a:gd name="connsiteY11" fmla="*/ 1308170 h 1390264"/>
                    <a:gd name="connsiteX12" fmla="*/ 438334 w 1365706"/>
                    <a:gd name="connsiteY12" fmla="*/ 1001152 h 1390264"/>
                    <a:gd name="connsiteX13" fmla="*/ 136963 w 1365706"/>
                    <a:gd name="connsiteY13" fmla="*/ 937427 h 1390264"/>
                    <a:gd name="connsiteX14" fmla="*/ 56073 w 1365706"/>
                    <a:gd name="connsiteY14" fmla="*/ 959836 h 1390264"/>
                    <a:gd name="connsiteX15" fmla="*/ 35527 w 1365706"/>
                    <a:gd name="connsiteY15" fmla="*/ 913920 h 1390264"/>
                    <a:gd name="connsiteX16" fmla="*/ 476344 w 1365706"/>
                    <a:gd name="connsiteY16" fmla="*/ 35527 h 1390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365706" h="1390264">
                      <a:moveTo>
                        <a:pt x="476344" y="35527"/>
                      </a:moveTo>
                      <a:cubicBezTo>
                        <a:pt x="840634" y="-85307"/>
                        <a:pt x="1233904" y="112053"/>
                        <a:pt x="1354738" y="476343"/>
                      </a:cubicBezTo>
                      <a:lnTo>
                        <a:pt x="1365706" y="525436"/>
                      </a:lnTo>
                      <a:lnTo>
                        <a:pt x="1287458" y="555812"/>
                      </a:lnTo>
                      <a:cubicBezTo>
                        <a:pt x="1161698" y="614982"/>
                        <a:pt x="1083914" y="696725"/>
                        <a:pt x="1083914" y="787015"/>
                      </a:cubicBezTo>
                      <a:cubicBezTo>
                        <a:pt x="1083914" y="877306"/>
                        <a:pt x="1161699" y="959049"/>
                        <a:pt x="1287459" y="1018220"/>
                      </a:cubicBezTo>
                      <a:lnTo>
                        <a:pt x="1304861" y="1024976"/>
                      </a:lnTo>
                      <a:lnTo>
                        <a:pt x="1245347" y="1119759"/>
                      </a:lnTo>
                      <a:cubicBezTo>
                        <a:pt x="1163664" y="1225800"/>
                        <a:pt x="1050530" y="1309424"/>
                        <a:pt x="913921" y="1354737"/>
                      </a:cubicBezTo>
                      <a:cubicBezTo>
                        <a:pt x="777312" y="1400049"/>
                        <a:pt x="636628" y="1400616"/>
                        <a:pt x="507764" y="1364413"/>
                      </a:cubicBezTo>
                      <a:lnTo>
                        <a:pt x="403400" y="1323987"/>
                      </a:lnTo>
                      <a:lnTo>
                        <a:pt x="413316" y="1308170"/>
                      </a:lnTo>
                      <a:cubicBezTo>
                        <a:pt x="478784" y="1185570"/>
                        <a:pt x="492296" y="1073544"/>
                        <a:pt x="438334" y="1001152"/>
                      </a:cubicBezTo>
                      <a:cubicBezTo>
                        <a:pt x="384373" y="928760"/>
                        <a:pt x="273155" y="909708"/>
                        <a:pt x="136963" y="937427"/>
                      </a:cubicBezTo>
                      <a:lnTo>
                        <a:pt x="56073" y="959836"/>
                      </a:lnTo>
                      <a:lnTo>
                        <a:pt x="35527" y="913920"/>
                      </a:lnTo>
                      <a:cubicBezTo>
                        <a:pt x="-85306" y="549630"/>
                        <a:pt x="112054" y="156360"/>
                        <a:pt x="476344" y="35527"/>
                      </a:cubicBezTo>
                      <a:close/>
                    </a:path>
                  </a:pathLst>
                </a:cu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148" name="그룹 147"/>
                <p:cNvGrpSpPr/>
                <p:nvPr/>
              </p:nvGrpSpPr>
              <p:grpSpPr>
                <a:xfrm>
                  <a:off x="271767" y="2021820"/>
                  <a:ext cx="1328523" cy="1361961"/>
                  <a:chOff x="271767" y="2021820"/>
                  <a:chExt cx="1328523" cy="1361961"/>
                </a:xfrm>
              </p:grpSpPr>
              <p:sp>
                <p:nvSpPr>
                  <p:cNvPr id="149" name="자유형 148"/>
                  <p:cNvSpPr/>
                  <p:nvPr/>
                </p:nvSpPr>
                <p:spPr>
                  <a:xfrm rot="1101029">
                    <a:off x="271767" y="2920547"/>
                    <a:ext cx="391989" cy="416866"/>
                  </a:xfrm>
                  <a:custGeom>
                    <a:avLst/>
                    <a:gdLst>
                      <a:gd name="connsiteX0" fmla="*/ 0 w 415696"/>
                      <a:gd name="connsiteY0" fmla="*/ 34565 h 398716"/>
                      <a:gd name="connsiteX1" fmla="*/ 80890 w 415696"/>
                      <a:gd name="connsiteY1" fmla="*/ 12156 h 398716"/>
                      <a:gd name="connsiteX2" fmla="*/ 382261 w 415696"/>
                      <a:gd name="connsiteY2" fmla="*/ 75881 h 398716"/>
                      <a:gd name="connsiteX3" fmla="*/ 357243 w 415696"/>
                      <a:gd name="connsiteY3" fmla="*/ 382899 h 398716"/>
                      <a:gd name="connsiteX4" fmla="*/ 347327 w 415696"/>
                      <a:gd name="connsiteY4" fmla="*/ 398716 h 398716"/>
                      <a:gd name="connsiteX5" fmla="*/ 327355 w 415696"/>
                      <a:gd name="connsiteY5" fmla="*/ 390979 h 398716"/>
                      <a:gd name="connsiteX6" fmla="*/ 36949 w 415696"/>
                      <a:gd name="connsiteY6" fmla="*/ 117137 h 398716"/>
                      <a:gd name="connsiteX7" fmla="*/ 0 w 415696"/>
                      <a:gd name="connsiteY7" fmla="*/ 34565 h 398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15696" h="398716">
                        <a:moveTo>
                          <a:pt x="0" y="34565"/>
                        </a:moveTo>
                        <a:lnTo>
                          <a:pt x="80890" y="12156"/>
                        </a:lnTo>
                        <a:cubicBezTo>
                          <a:pt x="217082" y="-15563"/>
                          <a:pt x="328300" y="3489"/>
                          <a:pt x="382261" y="75881"/>
                        </a:cubicBezTo>
                        <a:cubicBezTo>
                          <a:pt x="436223" y="148273"/>
                          <a:pt x="422711" y="260299"/>
                          <a:pt x="357243" y="382899"/>
                        </a:cubicBezTo>
                        <a:lnTo>
                          <a:pt x="347327" y="398716"/>
                        </a:lnTo>
                        <a:lnTo>
                          <a:pt x="327355" y="390979"/>
                        </a:lnTo>
                        <a:cubicBezTo>
                          <a:pt x="208137" y="331150"/>
                          <a:pt x="106036" y="237210"/>
                          <a:pt x="36949" y="117137"/>
                        </a:cubicBezTo>
                        <a:lnTo>
                          <a:pt x="0" y="34565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50" name="자유형 149"/>
                  <p:cNvSpPr/>
                  <p:nvPr/>
                </p:nvSpPr>
                <p:spPr>
                  <a:xfrm rot="1101029">
                    <a:off x="1290282" y="2815566"/>
                    <a:ext cx="310008" cy="509222"/>
                  </a:xfrm>
                  <a:custGeom>
                    <a:avLst/>
                    <a:gdLst>
                      <a:gd name="connsiteX0" fmla="*/ 281792 w 306351"/>
                      <a:gd name="connsiteY0" fmla="*/ 0 h 499540"/>
                      <a:gd name="connsiteX1" fmla="*/ 301516 w 306351"/>
                      <a:gd name="connsiteY1" fmla="*/ 88285 h 499540"/>
                      <a:gd name="connsiteX2" fmla="*/ 232337 w 306351"/>
                      <a:gd name="connsiteY2" fmla="*/ 481400 h 499540"/>
                      <a:gd name="connsiteX3" fmla="*/ 220947 w 306351"/>
                      <a:gd name="connsiteY3" fmla="*/ 499540 h 499540"/>
                      <a:gd name="connsiteX4" fmla="*/ 203545 w 306351"/>
                      <a:gd name="connsiteY4" fmla="*/ 492784 h 499540"/>
                      <a:gd name="connsiteX5" fmla="*/ 0 w 306351"/>
                      <a:gd name="connsiteY5" fmla="*/ 261579 h 499540"/>
                      <a:gd name="connsiteX6" fmla="*/ 203544 w 306351"/>
                      <a:gd name="connsiteY6" fmla="*/ 30376 h 499540"/>
                      <a:gd name="connsiteX7" fmla="*/ 281792 w 306351"/>
                      <a:gd name="connsiteY7" fmla="*/ 0 h 499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06351" h="499540">
                        <a:moveTo>
                          <a:pt x="281792" y="0"/>
                        </a:moveTo>
                        <a:lnTo>
                          <a:pt x="301516" y="88285"/>
                        </a:lnTo>
                        <a:cubicBezTo>
                          <a:pt x="317885" y="225845"/>
                          <a:pt x="292166" y="362182"/>
                          <a:pt x="232337" y="481400"/>
                        </a:cubicBezTo>
                        <a:lnTo>
                          <a:pt x="220947" y="499540"/>
                        </a:lnTo>
                        <a:lnTo>
                          <a:pt x="203545" y="492784"/>
                        </a:lnTo>
                        <a:cubicBezTo>
                          <a:pt x="77785" y="433613"/>
                          <a:pt x="0" y="351870"/>
                          <a:pt x="0" y="261579"/>
                        </a:cubicBezTo>
                        <a:cubicBezTo>
                          <a:pt x="0" y="171289"/>
                          <a:pt x="77784" y="89546"/>
                          <a:pt x="203544" y="30376"/>
                        </a:cubicBezTo>
                        <a:lnTo>
                          <a:pt x="281792" y="0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51" name="원호 150"/>
                  <p:cNvSpPr/>
                  <p:nvPr/>
                </p:nvSpPr>
                <p:spPr>
                  <a:xfrm rot="9000000">
                    <a:off x="684130" y="2736081"/>
                    <a:ext cx="686888" cy="647700"/>
                  </a:xfrm>
                  <a:prstGeom prst="arc">
                    <a:avLst>
                      <a:gd name="adj1" fmla="val 14271764"/>
                      <a:gd name="adj2" fmla="val 0"/>
                    </a:avLst>
                  </a:prstGeom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52" name="타원 151"/>
                  <p:cNvSpPr/>
                  <p:nvPr/>
                </p:nvSpPr>
                <p:spPr>
                  <a:xfrm>
                    <a:off x="564184" y="2669846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53" name="타원 152"/>
                  <p:cNvSpPr/>
                  <p:nvPr/>
                </p:nvSpPr>
                <p:spPr>
                  <a:xfrm>
                    <a:off x="1412863" y="2669846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grpSp>
                <p:nvGrpSpPr>
                  <p:cNvPr id="154" name="그룹 153"/>
                  <p:cNvGrpSpPr/>
                  <p:nvPr/>
                </p:nvGrpSpPr>
                <p:grpSpPr>
                  <a:xfrm>
                    <a:off x="564184" y="2581078"/>
                    <a:ext cx="101644" cy="53340"/>
                    <a:chOff x="2822531" y="2421626"/>
                    <a:chExt cx="101644" cy="53340"/>
                  </a:xfrm>
                </p:grpSpPr>
                <p:cxnSp>
                  <p:nvCxnSpPr>
                    <p:cNvPr id="161" name="직선 연결선 160"/>
                    <p:cNvCxnSpPr/>
                    <p:nvPr/>
                  </p:nvCxnSpPr>
                  <p:spPr>
                    <a:xfrm flipH="1">
                      <a:off x="2822531" y="2428607"/>
                      <a:ext cx="42232" cy="46359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2" name="직선 연결선 161"/>
                    <p:cNvCxnSpPr/>
                    <p:nvPr/>
                  </p:nvCxnSpPr>
                  <p:spPr>
                    <a:xfrm flipH="1">
                      <a:off x="2891111" y="2421626"/>
                      <a:ext cx="33064" cy="53340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155" name="직선 연결선 154"/>
                  <p:cNvCxnSpPr/>
                  <p:nvPr/>
                </p:nvCxnSpPr>
                <p:spPr>
                  <a:xfrm flipH="1">
                    <a:off x="856764" y="2073596"/>
                    <a:ext cx="170444" cy="265135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6" name="직선 연결선 155"/>
                  <p:cNvCxnSpPr/>
                  <p:nvPr/>
                </p:nvCxnSpPr>
                <p:spPr>
                  <a:xfrm flipH="1">
                    <a:off x="925344" y="2021820"/>
                    <a:ext cx="203729" cy="316911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7" name="직선 연결선 156"/>
                  <p:cNvCxnSpPr/>
                  <p:nvPr/>
                </p:nvCxnSpPr>
                <p:spPr>
                  <a:xfrm flipH="1">
                    <a:off x="1027208" y="2021820"/>
                    <a:ext cx="203729" cy="316911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58" name="그룹 157"/>
                  <p:cNvGrpSpPr/>
                  <p:nvPr/>
                </p:nvGrpSpPr>
                <p:grpSpPr>
                  <a:xfrm>
                    <a:off x="1402294" y="2581078"/>
                    <a:ext cx="101644" cy="53340"/>
                    <a:chOff x="2822531" y="2421626"/>
                    <a:chExt cx="101644" cy="53340"/>
                  </a:xfrm>
                </p:grpSpPr>
                <p:cxnSp>
                  <p:nvCxnSpPr>
                    <p:cNvPr id="159" name="직선 연결선 158"/>
                    <p:cNvCxnSpPr/>
                    <p:nvPr/>
                  </p:nvCxnSpPr>
                  <p:spPr>
                    <a:xfrm flipH="1">
                      <a:off x="2822531" y="2428607"/>
                      <a:ext cx="42232" cy="46359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0" name="직선 연결선 159"/>
                    <p:cNvCxnSpPr/>
                    <p:nvPr/>
                  </p:nvCxnSpPr>
                  <p:spPr>
                    <a:xfrm flipH="1">
                      <a:off x="2891111" y="2421626"/>
                      <a:ext cx="33064" cy="53340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sp>
            <p:nvSpPr>
              <p:cNvPr id="146" name="타원 145"/>
              <p:cNvSpPr/>
              <p:nvPr/>
            </p:nvSpPr>
            <p:spPr>
              <a:xfrm>
                <a:off x="6403847" y="3097921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80" name="그룹 79"/>
            <p:cNvGrpSpPr/>
            <p:nvPr userDrawn="1"/>
          </p:nvGrpSpPr>
          <p:grpSpPr>
            <a:xfrm flipH="1">
              <a:off x="8101827" y="4286258"/>
              <a:ext cx="985844" cy="1977024"/>
              <a:chOff x="2537687" y="2985587"/>
              <a:chExt cx="1634425" cy="3277695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81" name="그룹 80"/>
              <p:cNvGrpSpPr/>
              <p:nvPr/>
            </p:nvGrpSpPr>
            <p:grpSpPr>
              <a:xfrm rot="20175111">
                <a:off x="2537687" y="5131088"/>
                <a:ext cx="251048" cy="248722"/>
                <a:chOff x="5069455" y="4787419"/>
                <a:chExt cx="335104" cy="332633"/>
              </a:xfrm>
            </p:grpSpPr>
            <p:sp>
              <p:nvSpPr>
                <p:cNvPr id="129" name="모서리가 둥근 직사각형 128"/>
                <p:cNvSpPr/>
                <p:nvPr/>
              </p:nvSpPr>
              <p:spPr>
                <a:xfrm rot="12184434">
                  <a:off x="5320800" y="4859020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0" name="모서리가 둥근 직사각형 129"/>
                <p:cNvSpPr/>
                <p:nvPr/>
              </p:nvSpPr>
              <p:spPr>
                <a:xfrm rot="13479214">
                  <a:off x="5247574" y="4863422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1" name="모서리가 둥근 직사각형 130"/>
                <p:cNvSpPr/>
                <p:nvPr/>
              </p:nvSpPr>
              <p:spPr>
                <a:xfrm rot="13977013">
                  <a:off x="5194310" y="4805509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2" name="모서리가 둥근 직사각형 131"/>
                <p:cNvSpPr/>
                <p:nvPr/>
              </p:nvSpPr>
              <p:spPr>
                <a:xfrm rot="14709947">
                  <a:off x="5155890" y="4740376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3" name="모서리가 둥근 직사각형 132"/>
                <p:cNvSpPr/>
                <p:nvPr/>
              </p:nvSpPr>
              <p:spPr>
                <a:xfrm rot="15705931">
                  <a:off x="5201652" y="4687416"/>
                  <a:ext cx="56624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82" name="직사각형 81"/>
              <p:cNvSpPr/>
              <p:nvPr/>
            </p:nvSpPr>
            <p:spPr>
              <a:xfrm rot="931006" flipH="1">
                <a:off x="2681719" y="4430897"/>
                <a:ext cx="238406" cy="754798"/>
              </a:xfrm>
              <a:prstGeom prst="rect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3" name="양쪽 모서리가 둥근 사각형 82"/>
              <p:cNvSpPr/>
              <p:nvPr/>
            </p:nvSpPr>
            <p:spPr>
              <a:xfrm rot="11945523">
                <a:off x="2576892" y="5102430"/>
                <a:ext cx="240842" cy="96765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4" name="직사각형 83"/>
              <p:cNvSpPr/>
              <p:nvPr/>
            </p:nvSpPr>
            <p:spPr>
              <a:xfrm rot="18794199">
                <a:off x="3597833" y="4377159"/>
                <a:ext cx="238406" cy="768504"/>
              </a:xfrm>
              <a:prstGeom prst="rect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85" name="그룹 84"/>
              <p:cNvGrpSpPr/>
              <p:nvPr/>
            </p:nvGrpSpPr>
            <p:grpSpPr>
              <a:xfrm>
                <a:off x="2611550" y="3018591"/>
                <a:ext cx="1002083" cy="2381492"/>
                <a:chOff x="5416512" y="1734446"/>
                <a:chExt cx="1337598" cy="3184928"/>
              </a:xfrm>
            </p:grpSpPr>
            <p:grpSp>
              <p:nvGrpSpPr>
                <p:cNvPr id="101" name="그룹 100"/>
                <p:cNvGrpSpPr/>
                <p:nvPr/>
              </p:nvGrpSpPr>
              <p:grpSpPr>
                <a:xfrm>
                  <a:off x="5418629" y="2038776"/>
                  <a:ext cx="1316088" cy="1456184"/>
                  <a:chOff x="5431174" y="1249197"/>
                  <a:chExt cx="1316088" cy="1456184"/>
                </a:xfrm>
              </p:grpSpPr>
              <p:sp>
                <p:nvSpPr>
                  <p:cNvPr id="119" name="자유형 118"/>
                  <p:cNvSpPr/>
                  <p:nvPr/>
                </p:nvSpPr>
                <p:spPr>
                  <a:xfrm rot="691166">
                    <a:off x="5461771" y="1249197"/>
                    <a:ext cx="1285491" cy="1456184"/>
                  </a:xfrm>
                  <a:custGeom>
                    <a:avLst/>
                    <a:gdLst>
                      <a:gd name="connsiteX0" fmla="*/ 476344 w 1365706"/>
                      <a:gd name="connsiteY0" fmla="*/ 35527 h 1390264"/>
                      <a:gd name="connsiteX1" fmla="*/ 1354738 w 1365706"/>
                      <a:gd name="connsiteY1" fmla="*/ 476343 h 1390264"/>
                      <a:gd name="connsiteX2" fmla="*/ 1365706 w 1365706"/>
                      <a:gd name="connsiteY2" fmla="*/ 525436 h 1390264"/>
                      <a:gd name="connsiteX3" fmla="*/ 1287458 w 1365706"/>
                      <a:gd name="connsiteY3" fmla="*/ 555812 h 1390264"/>
                      <a:gd name="connsiteX4" fmla="*/ 1083914 w 1365706"/>
                      <a:gd name="connsiteY4" fmla="*/ 787015 h 1390264"/>
                      <a:gd name="connsiteX5" fmla="*/ 1287459 w 1365706"/>
                      <a:gd name="connsiteY5" fmla="*/ 1018220 h 1390264"/>
                      <a:gd name="connsiteX6" fmla="*/ 1304861 w 1365706"/>
                      <a:gd name="connsiteY6" fmla="*/ 1024976 h 1390264"/>
                      <a:gd name="connsiteX7" fmla="*/ 1245347 w 1365706"/>
                      <a:gd name="connsiteY7" fmla="*/ 1119759 h 1390264"/>
                      <a:gd name="connsiteX8" fmla="*/ 913921 w 1365706"/>
                      <a:gd name="connsiteY8" fmla="*/ 1354737 h 1390264"/>
                      <a:gd name="connsiteX9" fmla="*/ 507764 w 1365706"/>
                      <a:gd name="connsiteY9" fmla="*/ 1364413 h 1390264"/>
                      <a:gd name="connsiteX10" fmla="*/ 403400 w 1365706"/>
                      <a:gd name="connsiteY10" fmla="*/ 1323987 h 1390264"/>
                      <a:gd name="connsiteX11" fmla="*/ 413316 w 1365706"/>
                      <a:gd name="connsiteY11" fmla="*/ 1308170 h 1390264"/>
                      <a:gd name="connsiteX12" fmla="*/ 438334 w 1365706"/>
                      <a:gd name="connsiteY12" fmla="*/ 1001152 h 1390264"/>
                      <a:gd name="connsiteX13" fmla="*/ 136963 w 1365706"/>
                      <a:gd name="connsiteY13" fmla="*/ 937427 h 1390264"/>
                      <a:gd name="connsiteX14" fmla="*/ 56073 w 1365706"/>
                      <a:gd name="connsiteY14" fmla="*/ 959836 h 1390264"/>
                      <a:gd name="connsiteX15" fmla="*/ 35527 w 1365706"/>
                      <a:gd name="connsiteY15" fmla="*/ 913920 h 1390264"/>
                      <a:gd name="connsiteX16" fmla="*/ 476344 w 1365706"/>
                      <a:gd name="connsiteY16" fmla="*/ 35527 h 1390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365706" h="1390264">
                        <a:moveTo>
                          <a:pt x="476344" y="35527"/>
                        </a:moveTo>
                        <a:cubicBezTo>
                          <a:pt x="840634" y="-85307"/>
                          <a:pt x="1233904" y="112053"/>
                          <a:pt x="1354738" y="476343"/>
                        </a:cubicBezTo>
                        <a:lnTo>
                          <a:pt x="1365706" y="525436"/>
                        </a:lnTo>
                        <a:lnTo>
                          <a:pt x="1287458" y="555812"/>
                        </a:lnTo>
                        <a:cubicBezTo>
                          <a:pt x="1161698" y="614982"/>
                          <a:pt x="1083914" y="696725"/>
                          <a:pt x="1083914" y="787015"/>
                        </a:cubicBezTo>
                        <a:cubicBezTo>
                          <a:pt x="1083914" y="877306"/>
                          <a:pt x="1161699" y="959049"/>
                          <a:pt x="1287459" y="1018220"/>
                        </a:cubicBezTo>
                        <a:lnTo>
                          <a:pt x="1304861" y="1024976"/>
                        </a:lnTo>
                        <a:lnTo>
                          <a:pt x="1245347" y="1119759"/>
                        </a:lnTo>
                        <a:cubicBezTo>
                          <a:pt x="1163664" y="1225800"/>
                          <a:pt x="1050530" y="1309424"/>
                          <a:pt x="913921" y="1354737"/>
                        </a:cubicBezTo>
                        <a:cubicBezTo>
                          <a:pt x="777312" y="1400049"/>
                          <a:pt x="636628" y="1400616"/>
                          <a:pt x="507764" y="1364413"/>
                        </a:cubicBezTo>
                        <a:lnTo>
                          <a:pt x="403400" y="1323987"/>
                        </a:lnTo>
                        <a:lnTo>
                          <a:pt x="413316" y="1308170"/>
                        </a:lnTo>
                        <a:cubicBezTo>
                          <a:pt x="478784" y="1185570"/>
                          <a:pt x="492296" y="1073544"/>
                          <a:pt x="438334" y="1001152"/>
                        </a:cubicBezTo>
                        <a:cubicBezTo>
                          <a:pt x="384373" y="928760"/>
                          <a:pt x="273155" y="909708"/>
                          <a:pt x="136963" y="937427"/>
                        </a:cubicBezTo>
                        <a:lnTo>
                          <a:pt x="56073" y="959836"/>
                        </a:lnTo>
                        <a:lnTo>
                          <a:pt x="35527" y="913920"/>
                        </a:lnTo>
                        <a:cubicBezTo>
                          <a:pt x="-85306" y="549630"/>
                          <a:pt x="112054" y="156360"/>
                          <a:pt x="476344" y="35527"/>
                        </a:cubicBezTo>
                        <a:close/>
                      </a:path>
                    </a:pathLst>
                  </a:cu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0" name="자유형 119"/>
                  <p:cNvSpPr/>
                  <p:nvPr/>
                </p:nvSpPr>
                <p:spPr>
                  <a:xfrm rot="691166">
                    <a:off x="5431174" y="2129731"/>
                    <a:ext cx="391989" cy="416866"/>
                  </a:xfrm>
                  <a:custGeom>
                    <a:avLst/>
                    <a:gdLst>
                      <a:gd name="connsiteX0" fmla="*/ 0 w 415696"/>
                      <a:gd name="connsiteY0" fmla="*/ 34565 h 398716"/>
                      <a:gd name="connsiteX1" fmla="*/ 80890 w 415696"/>
                      <a:gd name="connsiteY1" fmla="*/ 12156 h 398716"/>
                      <a:gd name="connsiteX2" fmla="*/ 382261 w 415696"/>
                      <a:gd name="connsiteY2" fmla="*/ 75881 h 398716"/>
                      <a:gd name="connsiteX3" fmla="*/ 357243 w 415696"/>
                      <a:gd name="connsiteY3" fmla="*/ 382899 h 398716"/>
                      <a:gd name="connsiteX4" fmla="*/ 347327 w 415696"/>
                      <a:gd name="connsiteY4" fmla="*/ 398716 h 398716"/>
                      <a:gd name="connsiteX5" fmla="*/ 327355 w 415696"/>
                      <a:gd name="connsiteY5" fmla="*/ 390979 h 398716"/>
                      <a:gd name="connsiteX6" fmla="*/ 36949 w 415696"/>
                      <a:gd name="connsiteY6" fmla="*/ 117137 h 398716"/>
                      <a:gd name="connsiteX7" fmla="*/ 0 w 415696"/>
                      <a:gd name="connsiteY7" fmla="*/ 34565 h 398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15696" h="398716">
                        <a:moveTo>
                          <a:pt x="0" y="34565"/>
                        </a:moveTo>
                        <a:lnTo>
                          <a:pt x="80890" y="12156"/>
                        </a:lnTo>
                        <a:cubicBezTo>
                          <a:pt x="217082" y="-15563"/>
                          <a:pt x="328300" y="3489"/>
                          <a:pt x="382261" y="75881"/>
                        </a:cubicBezTo>
                        <a:cubicBezTo>
                          <a:pt x="436223" y="148273"/>
                          <a:pt x="422711" y="260299"/>
                          <a:pt x="357243" y="382899"/>
                        </a:cubicBezTo>
                        <a:lnTo>
                          <a:pt x="347327" y="398716"/>
                        </a:lnTo>
                        <a:lnTo>
                          <a:pt x="327355" y="390979"/>
                        </a:lnTo>
                        <a:cubicBezTo>
                          <a:pt x="208137" y="331150"/>
                          <a:pt x="106036" y="237210"/>
                          <a:pt x="36949" y="117137"/>
                        </a:cubicBezTo>
                        <a:lnTo>
                          <a:pt x="0" y="34565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1" name="자유형 120"/>
                  <p:cNvSpPr/>
                  <p:nvPr/>
                </p:nvSpPr>
                <p:spPr>
                  <a:xfrm rot="691166">
                    <a:off x="6436405" y="1902453"/>
                    <a:ext cx="310008" cy="515733"/>
                  </a:xfrm>
                  <a:custGeom>
                    <a:avLst/>
                    <a:gdLst>
                      <a:gd name="connsiteX0" fmla="*/ 281792 w 306351"/>
                      <a:gd name="connsiteY0" fmla="*/ 0 h 499540"/>
                      <a:gd name="connsiteX1" fmla="*/ 301516 w 306351"/>
                      <a:gd name="connsiteY1" fmla="*/ 88285 h 499540"/>
                      <a:gd name="connsiteX2" fmla="*/ 232337 w 306351"/>
                      <a:gd name="connsiteY2" fmla="*/ 481400 h 499540"/>
                      <a:gd name="connsiteX3" fmla="*/ 220947 w 306351"/>
                      <a:gd name="connsiteY3" fmla="*/ 499540 h 499540"/>
                      <a:gd name="connsiteX4" fmla="*/ 203545 w 306351"/>
                      <a:gd name="connsiteY4" fmla="*/ 492784 h 499540"/>
                      <a:gd name="connsiteX5" fmla="*/ 0 w 306351"/>
                      <a:gd name="connsiteY5" fmla="*/ 261579 h 499540"/>
                      <a:gd name="connsiteX6" fmla="*/ 203544 w 306351"/>
                      <a:gd name="connsiteY6" fmla="*/ 30376 h 499540"/>
                      <a:gd name="connsiteX7" fmla="*/ 281792 w 306351"/>
                      <a:gd name="connsiteY7" fmla="*/ 0 h 499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06351" h="499540">
                        <a:moveTo>
                          <a:pt x="281792" y="0"/>
                        </a:moveTo>
                        <a:lnTo>
                          <a:pt x="301516" y="88285"/>
                        </a:lnTo>
                        <a:cubicBezTo>
                          <a:pt x="317885" y="225845"/>
                          <a:pt x="292166" y="362182"/>
                          <a:pt x="232337" y="481400"/>
                        </a:cubicBezTo>
                        <a:lnTo>
                          <a:pt x="220947" y="499540"/>
                        </a:lnTo>
                        <a:lnTo>
                          <a:pt x="203545" y="492784"/>
                        </a:lnTo>
                        <a:cubicBezTo>
                          <a:pt x="77785" y="433613"/>
                          <a:pt x="0" y="351870"/>
                          <a:pt x="0" y="261579"/>
                        </a:cubicBezTo>
                        <a:cubicBezTo>
                          <a:pt x="0" y="171289"/>
                          <a:pt x="77784" y="89546"/>
                          <a:pt x="203544" y="30376"/>
                        </a:cubicBezTo>
                        <a:lnTo>
                          <a:pt x="281792" y="0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2" name="원호 121"/>
                  <p:cNvSpPr/>
                  <p:nvPr/>
                </p:nvSpPr>
                <p:spPr>
                  <a:xfrm rot="9333936">
                    <a:off x="5831350" y="1879170"/>
                    <a:ext cx="686888" cy="647700"/>
                  </a:xfrm>
                  <a:prstGeom prst="arc">
                    <a:avLst>
                      <a:gd name="adj1" fmla="val 14271764"/>
                      <a:gd name="adj2" fmla="val 0"/>
                    </a:avLst>
                  </a:prstGeom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3" name="타원 122"/>
                  <p:cNvSpPr/>
                  <p:nvPr/>
                </p:nvSpPr>
                <p:spPr>
                  <a:xfrm rot="21190137">
                    <a:off x="5672798" y="1923768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4" name="타원 123"/>
                  <p:cNvSpPr/>
                  <p:nvPr/>
                </p:nvSpPr>
                <p:spPr>
                  <a:xfrm rot="21190137">
                    <a:off x="6515452" y="1822825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cxnSp>
                <p:nvCxnSpPr>
                  <p:cNvPr id="125" name="직선 연결선 124"/>
                  <p:cNvCxnSpPr/>
                  <p:nvPr/>
                </p:nvCxnSpPr>
                <p:spPr>
                  <a:xfrm rot="21190137" flipH="1">
                    <a:off x="5661175" y="1844960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6" name="직선 연결선 125"/>
                  <p:cNvCxnSpPr/>
                  <p:nvPr/>
                </p:nvCxnSpPr>
                <p:spPr>
                  <a:xfrm rot="21190137" flipH="1">
                    <a:off x="5728886" y="1830391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7" name="직선 연결선 126"/>
                  <p:cNvCxnSpPr/>
                  <p:nvPr/>
                </p:nvCxnSpPr>
                <p:spPr>
                  <a:xfrm rot="21190137" flipH="1">
                    <a:off x="6493336" y="1745273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8" name="직선 연결선 127"/>
                  <p:cNvCxnSpPr/>
                  <p:nvPr/>
                </p:nvCxnSpPr>
                <p:spPr>
                  <a:xfrm rot="21190137" flipH="1">
                    <a:off x="6561047" y="1730704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02" name="타원 62"/>
                <p:cNvSpPr/>
                <p:nvPr/>
              </p:nvSpPr>
              <p:spPr>
                <a:xfrm>
                  <a:off x="5436096" y="1959248"/>
                  <a:ext cx="1318014" cy="6254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3" name="타원 62"/>
                <p:cNvSpPr/>
                <p:nvPr/>
              </p:nvSpPr>
              <p:spPr>
                <a:xfrm>
                  <a:off x="5416512" y="1870327"/>
                  <a:ext cx="1318014" cy="6254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4" name="이등변 삼각형 103"/>
                <p:cNvSpPr/>
                <p:nvPr/>
              </p:nvSpPr>
              <p:spPr>
                <a:xfrm rot="1444413" flipV="1">
                  <a:off x="6148253" y="1793464"/>
                  <a:ext cx="72008" cy="257813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0" name="이등변 삼각형 109"/>
                <p:cNvSpPr/>
                <p:nvPr/>
              </p:nvSpPr>
              <p:spPr>
                <a:xfrm rot="20191666" flipV="1">
                  <a:off x="6112765" y="1734446"/>
                  <a:ext cx="72008" cy="257813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111" name="직선 연결선 110"/>
                <p:cNvCxnSpPr/>
                <p:nvPr/>
              </p:nvCxnSpPr>
              <p:spPr>
                <a:xfrm flipH="1">
                  <a:off x="6174779" y="2837437"/>
                  <a:ext cx="3990" cy="220943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" name="직선 연결선 111"/>
                <p:cNvCxnSpPr/>
                <p:nvPr/>
              </p:nvCxnSpPr>
              <p:spPr>
                <a:xfrm>
                  <a:off x="6100888" y="3057745"/>
                  <a:ext cx="70659" cy="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3" name="직사각형 112"/>
                <p:cNvSpPr/>
                <p:nvPr/>
              </p:nvSpPr>
              <p:spPr>
                <a:xfrm>
                  <a:off x="5978365" y="3403631"/>
                  <a:ext cx="340807" cy="174010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4" name="직사각형 113"/>
                <p:cNvSpPr/>
                <p:nvPr/>
              </p:nvSpPr>
              <p:spPr>
                <a:xfrm>
                  <a:off x="5648310" y="3586140"/>
                  <a:ext cx="1029782" cy="1333234"/>
                </a:xfrm>
                <a:prstGeom prst="rect">
                  <a:avLst/>
                </a:prstGeom>
                <a:solidFill>
                  <a:srgbClr val="FF797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5" name="사다리꼴 114"/>
                <p:cNvSpPr/>
                <p:nvPr/>
              </p:nvSpPr>
              <p:spPr>
                <a:xfrm rot="10800000">
                  <a:off x="5753944" y="3584063"/>
                  <a:ext cx="798420" cy="855289"/>
                </a:xfrm>
                <a:prstGeom prst="trapezoid">
                  <a:avLst>
                    <a:gd name="adj" fmla="val 3718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6" name="사다리꼴 115"/>
                <p:cNvSpPr/>
                <p:nvPr/>
              </p:nvSpPr>
              <p:spPr>
                <a:xfrm rot="10800000">
                  <a:off x="5982750" y="3580252"/>
                  <a:ext cx="340806" cy="190779"/>
                </a:xfrm>
                <a:prstGeom prst="trapezoid">
                  <a:avLst>
                    <a:gd name="adj" fmla="val 68134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7" name="사다리꼴 116"/>
                <p:cNvSpPr/>
                <p:nvPr/>
              </p:nvSpPr>
              <p:spPr>
                <a:xfrm>
                  <a:off x="5982750" y="3719373"/>
                  <a:ext cx="340806" cy="719980"/>
                </a:xfrm>
                <a:prstGeom prst="trapezoid">
                  <a:avLst>
                    <a:gd name="adj" fmla="val 41057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8" name="사다리꼴 117"/>
                <p:cNvSpPr/>
                <p:nvPr/>
              </p:nvSpPr>
              <p:spPr>
                <a:xfrm rot="10800000">
                  <a:off x="5982750" y="4436494"/>
                  <a:ext cx="340806" cy="190779"/>
                </a:xfrm>
                <a:prstGeom prst="trapezoid">
                  <a:avLst>
                    <a:gd name="adj" fmla="val 8932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86" name="그룹 85"/>
              <p:cNvGrpSpPr/>
              <p:nvPr/>
            </p:nvGrpSpPr>
            <p:grpSpPr>
              <a:xfrm>
                <a:off x="3904860" y="4965661"/>
                <a:ext cx="267252" cy="234299"/>
                <a:chOff x="6759128" y="4892555"/>
                <a:chExt cx="356733" cy="313343"/>
              </a:xfrm>
            </p:grpSpPr>
            <p:sp>
              <p:nvSpPr>
                <p:cNvPr id="96" name="모서리가 둥근 직사각형 95"/>
                <p:cNvSpPr/>
                <p:nvPr/>
              </p:nvSpPr>
              <p:spPr>
                <a:xfrm rot="7684434">
                  <a:off x="6945666" y="482068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7" name="모서리가 둥근 직사각형 96"/>
                <p:cNvSpPr/>
                <p:nvPr/>
              </p:nvSpPr>
              <p:spPr>
                <a:xfrm rot="8979214">
                  <a:off x="6930966" y="489255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8" name="모서리가 둥근 직사각형 97"/>
                <p:cNvSpPr/>
                <p:nvPr/>
              </p:nvSpPr>
              <p:spPr>
                <a:xfrm rot="9477013">
                  <a:off x="6861241" y="492901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9" name="모서리가 둥근 직사각형 98"/>
                <p:cNvSpPr/>
                <p:nvPr/>
              </p:nvSpPr>
              <p:spPr>
                <a:xfrm rot="10209947">
                  <a:off x="6788383" y="4949268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0" name="모서리가 둥근 직사각형 99"/>
                <p:cNvSpPr/>
                <p:nvPr/>
              </p:nvSpPr>
              <p:spPr>
                <a:xfrm rot="11205931">
                  <a:off x="6759128" y="4904464"/>
                  <a:ext cx="56624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87" name="양쪽 모서리가 둥근 사각형 86"/>
              <p:cNvSpPr/>
              <p:nvPr/>
            </p:nvSpPr>
            <p:spPr>
              <a:xfrm rot="8303533">
                <a:off x="3846047" y="4945045"/>
                <a:ext cx="240842" cy="96765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8" name="직사각형 87"/>
              <p:cNvSpPr/>
              <p:nvPr/>
            </p:nvSpPr>
            <p:spPr>
              <a:xfrm>
                <a:off x="2892730" y="5400083"/>
                <a:ext cx="237513" cy="783029"/>
              </a:xfrm>
              <a:prstGeom prst="rect">
                <a:avLst/>
              </a:prstGeom>
              <a:solidFill>
                <a:srgbClr val="D8670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9" name="직사각형 88"/>
              <p:cNvSpPr/>
              <p:nvPr/>
            </p:nvSpPr>
            <p:spPr>
              <a:xfrm>
                <a:off x="3189910" y="5400083"/>
                <a:ext cx="237513" cy="783029"/>
              </a:xfrm>
              <a:prstGeom prst="rect">
                <a:avLst/>
              </a:prstGeom>
              <a:solidFill>
                <a:srgbClr val="D8670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0" name="양쪽 모서리가 둥근 사각형 89"/>
              <p:cNvSpPr/>
              <p:nvPr/>
            </p:nvSpPr>
            <p:spPr>
              <a:xfrm rot="10800000">
                <a:off x="2892731" y="6170393"/>
                <a:ext cx="237336" cy="92889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1" name="양쪽 모서리가 둥근 사각형 90"/>
              <p:cNvSpPr/>
              <p:nvPr/>
            </p:nvSpPr>
            <p:spPr>
              <a:xfrm rot="10800000">
                <a:off x="3190087" y="6170392"/>
                <a:ext cx="237336" cy="92889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2" name="직사각형 91"/>
              <p:cNvSpPr/>
              <p:nvPr/>
            </p:nvSpPr>
            <p:spPr>
              <a:xfrm rot="5400000">
                <a:off x="3395424" y="5032938"/>
                <a:ext cx="63996" cy="21368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3" name="직사각형 92"/>
              <p:cNvSpPr/>
              <p:nvPr/>
            </p:nvSpPr>
            <p:spPr>
              <a:xfrm rot="5400000">
                <a:off x="2896918" y="5032938"/>
                <a:ext cx="63996" cy="21368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4" name="원호 93"/>
              <p:cNvSpPr/>
              <p:nvPr/>
            </p:nvSpPr>
            <p:spPr>
              <a:xfrm rot="9000000">
                <a:off x="2606532" y="3087091"/>
                <a:ext cx="866051" cy="269216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5" name="원호 94"/>
              <p:cNvSpPr/>
              <p:nvPr/>
            </p:nvSpPr>
            <p:spPr>
              <a:xfrm rot="12600000" flipH="1">
                <a:off x="2772789" y="2985587"/>
                <a:ext cx="866051" cy="269216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183"/>
          <a:stretch/>
        </p:blipFill>
        <p:spPr bwMode="auto">
          <a:xfrm>
            <a:off x="-67469" y="6320358"/>
            <a:ext cx="9278938" cy="5531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47134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44AB-3C9F-408D-B158-D772E9ACA4FD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834E-1ECC-4D15-B819-DC1D20939F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517580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44AB-3C9F-408D-B158-D772E9ACA4FD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834E-1ECC-4D15-B819-DC1D20939F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812104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44AB-3C9F-408D-B158-D772E9ACA4FD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834E-1ECC-4D15-B819-DC1D20939F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804921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44AB-3C9F-408D-B158-D772E9ACA4FD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834E-1ECC-4D15-B819-DC1D20939F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959762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44AB-3C9F-408D-B158-D772E9ACA4FD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834E-1ECC-4D15-B819-DC1D20939F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43899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44AB-3C9F-408D-B158-D772E9ACA4FD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834E-1ECC-4D15-B819-DC1D20939F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84311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44AB-3C9F-408D-B158-D772E9ACA4FD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834E-1ECC-4D15-B819-DC1D20939F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3232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44AB-3C9F-408D-B158-D772E9ACA4FD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834E-1ECC-4D15-B819-DC1D20939F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692826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44AB-3C9F-408D-B158-D772E9ACA4FD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834E-1ECC-4D15-B819-DC1D20939F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49159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44AB-3C9F-408D-B158-D772E9ACA4FD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834E-1ECC-4D15-B819-DC1D20939F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193037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2"/>
          <a:stretch/>
        </p:blipFill>
        <p:spPr bwMode="auto">
          <a:xfrm flipH="1">
            <a:off x="4941668" y="1951270"/>
            <a:ext cx="4202332" cy="485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2"/>
          <a:stretch/>
        </p:blipFill>
        <p:spPr bwMode="auto">
          <a:xfrm>
            <a:off x="0" y="1951270"/>
            <a:ext cx="4202332" cy="485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이등변 삼각형 7"/>
          <p:cNvSpPr/>
          <p:nvPr userDrawn="1"/>
        </p:nvSpPr>
        <p:spPr>
          <a:xfrm rot="5400000">
            <a:off x="72008" y="2420889"/>
            <a:ext cx="3744416" cy="3888432"/>
          </a:xfrm>
          <a:prstGeom prst="triangle">
            <a:avLst/>
          </a:prstGeom>
          <a:solidFill>
            <a:srgbClr val="FF9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이등변 삼각형 8"/>
          <p:cNvSpPr/>
          <p:nvPr userDrawn="1"/>
        </p:nvSpPr>
        <p:spPr>
          <a:xfrm rot="16200000" flipH="1">
            <a:off x="5327576" y="2420889"/>
            <a:ext cx="3744416" cy="3888432"/>
          </a:xfrm>
          <a:prstGeom prst="triangle">
            <a:avLst/>
          </a:prstGeom>
          <a:solidFill>
            <a:srgbClr val="FF9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0"/>
            <a:ext cx="9169400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원호 10"/>
          <p:cNvSpPr/>
          <p:nvPr userDrawn="1"/>
        </p:nvSpPr>
        <p:spPr>
          <a:xfrm rot="12600000" flipH="1">
            <a:off x="2772789" y="2985587"/>
            <a:ext cx="866051" cy="269216"/>
          </a:xfrm>
          <a:prstGeom prst="arc">
            <a:avLst>
              <a:gd name="adj1" fmla="val 16200000"/>
              <a:gd name="adj2" fmla="val 21104355"/>
            </a:avLst>
          </a:prstGeom>
          <a:ln w="3175">
            <a:solidFill>
              <a:schemeClr val="bg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3088640" y="3686924"/>
            <a:ext cx="2966720" cy="13563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4" name="그룹 13"/>
          <p:cNvGrpSpPr/>
          <p:nvPr/>
        </p:nvGrpSpPr>
        <p:grpSpPr>
          <a:xfrm>
            <a:off x="3942612" y="4677273"/>
            <a:ext cx="1282173" cy="1586009"/>
            <a:chOff x="5275695" y="914033"/>
            <a:chExt cx="2393464" cy="296064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115" name="그룹 114"/>
            <p:cNvGrpSpPr/>
            <p:nvPr/>
          </p:nvGrpSpPr>
          <p:grpSpPr>
            <a:xfrm rot="18206624" flipH="1">
              <a:off x="5383510" y="1619129"/>
              <a:ext cx="286912" cy="328222"/>
              <a:chOff x="3630168" y="3191304"/>
              <a:chExt cx="501157" cy="573316"/>
            </a:xfrm>
          </p:grpSpPr>
          <p:sp>
            <p:nvSpPr>
              <p:cNvPr id="149" name="모서리가 둥근 직사각형 148"/>
              <p:cNvSpPr/>
              <p:nvPr/>
            </p:nvSpPr>
            <p:spPr>
              <a:xfrm rot="20000921">
                <a:off x="3630168" y="3299450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0" name="모서리가 둥근 직사각형 149"/>
              <p:cNvSpPr/>
              <p:nvPr/>
            </p:nvSpPr>
            <p:spPr>
              <a:xfrm rot="21295701">
                <a:off x="3706988" y="319689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1" name="모서리가 둥근 직사각형 150"/>
              <p:cNvSpPr/>
              <p:nvPr/>
            </p:nvSpPr>
            <p:spPr>
              <a:xfrm rot="193500">
                <a:off x="3844312" y="319130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2" name="모서리가 둥근 직사각형 151"/>
              <p:cNvSpPr/>
              <p:nvPr/>
            </p:nvSpPr>
            <p:spPr>
              <a:xfrm rot="926434">
                <a:off x="3974496" y="3213649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3" name="모서리가 둥근 직사각형 152"/>
              <p:cNvSpPr/>
              <p:nvPr/>
            </p:nvSpPr>
            <p:spPr>
              <a:xfrm rot="1922418">
                <a:off x="4032419" y="3316356"/>
                <a:ext cx="98906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16" name="그룹 115"/>
            <p:cNvGrpSpPr/>
            <p:nvPr/>
          </p:nvGrpSpPr>
          <p:grpSpPr>
            <a:xfrm rot="3393376">
              <a:off x="7256802" y="1611508"/>
              <a:ext cx="286912" cy="328222"/>
              <a:chOff x="3630168" y="3191304"/>
              <a:chExt cx="501157" cy="573316"/>
            </a:xfrm>
          </p:grpSpPr>
          <p:sp>
            <p:nvSpPr>
              <p:cNvPr id="144" name="모서리가 둥근 직사각형 143"/>
              <p:cNvSpPr/>
              <p:nvPr/>
            </p:nvSpPr>
            <p:spPr>
              <a:xfrm rot="20000921">
                <a:off x="3630168" y="3299450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5" name="모서리가 둥근 직사각형 144"/>
              <p:cNvSpPr/>
              <p:nvPr/>
            </p:nvSpPr>
            <p:spPr>
              <a:xfrm rot="21295701">
                <a:off x="3706988" y="319689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6" name="모서리가 둥근 직사각형 145"/>
              <p:cNvSpPr/>
              <p:nvPr/>
            </p:nvSpPr>
            <p:spPr>
              <a:xfrm rot="193500">
                <a:off x="3844312" y="319130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7" name="모서리가 둥근 직사각형 146"/>
              <p:cNvSpPr/>
              <p:nvPr/>
            </p:nvSpPr>
            <p:spPr>
              <a:xfrm rot="926434">
                <a:off x="3974496" y="3213649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8" name="모서리가 둥근 직사각형 147"/>
              <p:cNvSpPr/>
              <p:nvPr/>
            </p:nvSpPr>
            <p:spPr>
              <a:xfrm rot="1922418">
                <a:off x="4032419" y="3316356"/>
                <a:ext cx="98906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17" name="자유형 116"/>
            <p:cNvSpPr/>
            <p:nvPr/>
          </p:nvSpPr>
          <p:spPr>
            <a:xfrm rot="2700000">
              <a:off x="5275695" y="1454267"/>
              <a:ext cx="2393464" cy="2393464"/>
            </a:xfrm>
            <a:custGeom>
              <a:avLst/>
              <a:gdLst>
                <a:gd name="connsiteX0" fmla="*/ 18320 w 2492176"/>
                <a:gd name="connsiteY0" fmla="*/ 1130186 h 2492176"/>
                <a:gd name="connsiteX1" fmla="*/ 62549 w 2492176"/>
                <a:gd name="connsiteY1" fmla="*/ 1111866 h 2492176"/>
                <a:gd name="connsiteX2" fmla="*/ 608077 w 2492176"/>
                <a:gd name="connsiteY2" fmla="*/ 1111866 h 2492176"/>
                <a:gd name="connsiteX3" fmla="*/ 1111867 w 2492176"/>
                <a:gd name="connsiteY3" fmla="*/ 608076 h 2492176"/>
                <a:gd name="connsiteX4" fmla="*/ 1111867 w 2492176"/>
                <a:gd name="connsiteY4" fmla="*/ 62549 h 2492176"/>
                <a:gd name="connsiteX5" fmla="*/ 1130187 w 2492176"/>
                <a:gd name="connsiteY5" fmla="*/ 18320 h 2492176"/>
                <a:gd name="connsiteX6" fmla="*/ 1174416 w 2492176"/>
                <a:gd name="connsiteY6" fmla="*/ 0 h 2492176"/>
                <a:gd name="connsiteX7" fmla="*/ 1424603 w 2492176"/>
                <a:gd name="connsiteY7" fmla="*/ 0 h 2492176"/>
                <a:gd name="connsiteX8" fmla="*/ 1487152 w 2492176"/>
                <a:gd name="connsiteY8" fmla="*/ 62549 h 2492176"/>
                <a:gd name="connsiteX9" fmla="*/ 1487152 w 2492176"/>
                <a:gd name="connsiteY9" fmla="*/ 532617 h 2492176"/>
                <a:gd name="connsiteX10" fmla="*/ 1500451 w 2492176"/>
                <a:gd name="connsiteY10" fmla="*/ 543515 h 2492176"/>
                <a:gd name="connsiteX11" fmla="*/ 2424325 w 2492176"/>
                <a:gd name="connsiteY11" fmla="*/ 1467389 h 2492176"/>
                <a:gd name="connsiteX12" fmla="*/ 2426843 w 2492176"/>
                <a:gd name="connsiteY12" fmla="*/ 1788893 h 2492176"/>
                <a:gd name="connsiteX13" fmla="*/ 2369706 w 2492176"/>
                <a:gd name="connsiteY13" fmla="*/ 1846030 h 2492176"/>
                <a:gd name="connsiteX14" fmla="*/ 2346149 w 2492176"/>
                <a:gd name="connsiteY14" fmla="*/ 1826726 h 2492176"/>
                <a:gd name="connsiteX15" fmla="*/ 1871425 w 2492176"/>
                <a:gd name="connsiteY15" fmla="*/ 1871424 h 2492176"/>
                <a:gd name="connsiteX16" fmla="*/ 1826727 w 2492176"/>
                <a:gd name="connsiteY16" fmla="*/ 2346149 h 2492176"/>
                <a:gd name="connsiteX17" fmla="*/ 1846030 w 2492176"/>
                <a:gd name="connsiteY17" fmla="*/ 2369706 h 2492176"/>
                <a:gd name="connsiteX18" fmla="*/ 1788893 w 2492176"/>
                <a:gd name="connsiteY18" fmla="*/ 2426843 h 2492176"/>
                <a:gd name="connsiteX19" fmla="*/ 1467389 w 2492176"/>
                <a:gd name="connsiteY19" fmla="*/ 2424325 h 2492176"/>
                <a:gd name="connsiteX20" fmla="*/ 543515 w 2492176"/>
                <a:gd name="connsiteY20" fmla="*/ 1500451 h 2492176"/>
                <a:gd name="connsiteX21" fmla="*/ 532617 w 2492176"/>
                <a:gd name="connsiteY21" fmla="*/ 1487151 h 2492176"/>
                <a:gd name="connsiteX22" fmla="*/ 62548 w 2492176"/>
                <a:gd name="connsiteY22" fmla="*/ 1487151 h 2492176"/>
                <a:gd name="connsiteX23" fmla="*/ 0 w 2492176"/>
                <a:gd name="connsiteY23" fmla="*/ 1424602 h 2492176"/>
                <a:gd name="connsiteX24" fmla="*/ 0 w 2492176"/>
                <a:gd name="connsiteY24" fmla="*/ 1174415 h 2492176"/>
                <a:gd name="connsiteX25" fmla="*/ 18320 w 2492176"/>
                <a:gd name="connsiteY25" fmla="*/ 1130186 h 2492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492176" h="2492176">
                  <a:moveTo>
                    <a:pt x="18320" y="1130186"/>
                  </a:moveTo>
                  <a:cubicBezTo>
                    <a:pt x="29639" y="1118867"/>
                    <a:pt x="45276" y="1111866"/>
                    <a:pt x="62549" y="1111866"/>
                  </a:cubicBezTo>
                  <a:lnTo>
                    <a:pt x="608077" y="1111866"/>
                  </a:lnTo>
                  <a:lnTo>
                    <a:pt x="1111867" y="608076"/>
                  </a:lnTo>
                  <a:lnTo>
                    <a:pt x="1111867" y="62549"/>
                  </a:lnTo>
                  <a:cubicBezTo>
                    <a:pt x="1111867" y="45277"/>
                    <a:pt x="1118868" y="29639"/>
                    <a:pt x="1130187" y="18320"/>
                  </a:cubicBezTo>
                  <a:cubicBezTo>
                    <a:pt x="1141506" y="7001"/>
                    <a:pt x="1157144" y="0"/>
                    <a:pt x="1174416" y="0"/>
                  </a:cubicBezTo>
                  <a:lnTo>
                    <a:pt x="1424603" y="0"/>
                  </a:lnTo>
                  <a:cubicBezTo>
                    <a:pt x="1459148" y="0"/>
                    <a:pt x="1487152" y="28004"/>
                    <a:pt x="1487152" y="62549"/>
                  </a:cubicBezTo>
                  <a:lnTo>
                    <a:pt x="1487152" y="532617"/>
                  </a:lnTo>
                  <a:lnTo>
                    <a:pt x="1500451" y="543515"/>
                  </a:lnTo>
                  <a:lnTo>
                    <a:pt x="2424325" y="1467389"/>
                  </a:lnTo>
                  <a:cubicBezTo>
                    <a:pt x="2513801" y="1556865"/>
                    <a:pt x="2514929" y="1700807"/>
                    <a:pt x="2426843" y="1788893"/>
                  </a:cubicBezTo>
                  <a:lnTo>
                    <a:pt x="2369706" y="1846030"/>
                  </a:lnTo>
                  <a:lnTo>
                    <a:pt x="2346149" y="1826726"/>
                  </a:lnTo>
                  <a:cubicBezTo>
                    <a:pt x="2198722" y="1728737"/>
                    <a:pt x="1999533" y="1743316"/>
                    <a:pt x="1871425" y="1871424"/>
                  </a:cubicBezTo>
                  <a:cubicBezTo>
                    <a:pt x="1743317" y="1999532"/>
                    <a:pt x="1728738" y="2198722"/>
                    <a:pt x="1826727" y="2346149"/>
                  </a:cubicBezTo>
                  <a:lnTo>
                    <a:pt x="1846030" y="2369706"/>
                  </a:lnTo>
                  <a:lnTo>
                    <a:pt x="1788893" y="2426843"/>
                  </a:lnTo>
                  <a:cubicBezTo>
                    <a:pt x="1700807" y="2514929"/>
                    <a:pt x="1556865" y="2513801"/>
                    <a:pt x="1467389" y="2424325"/>
                  </a:cubicBezTo>
                  <a:lnTo>
                    <a:pt x="543515" y="1500451"/>
                  </a:lnTo>
                  <a:lnTo>
                    <a:pt x="532617" y="1487151"/>
                  </a:lnTo>
                  <a:lnTo>
                    <a:pt x="62548" y="1487151"/>
                  </a:lnTo>
                  <a:cubicBezTo>
                    <a:pt x="28003" y="1487151"/>
                    <a:pt x="0" y="1459147"/>
                    <a:pt x="0" y="1424602"/>
                  </a:cubicBezTo>
                  <a:lnTo>
                    <a:pt x="0" y="1174415"/>
                  </a:lnTo>
                  <a:cubicBezTo>
                    <a:pt x="0" y="1157143"/>
                    <a:pt x="7001" y="1141505"/>
                    <a:pt x="18320" y="1130186"/>
                  </a:cubicBezTo>
                  <a:close/>
                </a:path>
              </a:pathLst>
            </a:cu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8" name="양쪽 모서리가 둥근 사각형 117"/>
            <p:cNvSpPr/>
            <p:nvPr/>
          </p:nvSpPr>
          <p:spPr>
            <a:xfrm rot="10800000">
              <a:off x="5811541" y="3646076"/>
              <a:ext cx="386568" cy="228600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9" name="양쪽 모서리가 둥근 사각형 118"/>
            <p:cNvSpPr/>
            <p:nvPr/>
          </p:nvSpPr>
          <p:spPr>
            <a:xfrm rot="2700000">
              <a:off x="7120302" y="1823262"/>
              <a:ext cx="375285" cy="129410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0" name="양쪽 모서리가 둥근 사각형 119"/>
            <p:cNvSpPr/>
            <p:nvPr/>
          </p:nvSpPr>
          <p:spPr>
            <a:xfrm rot="18900000" flipH="1">
              <a:off x="5445461" y="1815643"/>
              <a:ext cx="375285" cy="129410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1" name="양쪽 모서리가 둥근 사각형 120"/>
            <p:cNvSpPr/>
            <p:nvPr/>
          </p:nvSpPr>
          <p:spPr>
            <a:xfrm rot="10800000">
              <a:off x="6746748" y="3646076"/>
              <a:ext cx="382759" cy="228600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2" name="타원 121"/>
            <p:cNvSpPr/>
            <p:nvPr/>
          </p:nvSpPr>
          <p:spPr>
            <a:xfrm>
              <a:off x="6403847" y="2583639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3" name="타원 122"/>
            <p:cNvSpPr/>
            <p:nvPr/>
          </p:nvSpPr>
          <p:spPr>
            <a:xfrm>
              <a:off x="6403847" y="2840780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4" name="모서리가 둥근 직사각형 123"/>
            <p:cNvSpPr/>
            <p:nvPr/>
          </p:nvSpPr>
          <p:spPr>
            <a:xfrm rot="16200000">
              <a:off x="6841236" y="3409676"/>
              <a:ext cx="213360" cy="137160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5" name="모서리가 둥근 직사각형 124"/>
            <p:cNvSpPr/>
            <p:nvPr/>
          </p:nvSpPr>
          <p:spPr>
            <a:xfrm rot="16200000">
              <a:off x="5890261" y="3409676"/>
              <a:ext cx="213360" cy="137160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26" name="그룹 125"/>
            <p:cNvGrpSpPr/>
            <p:nvPr/>
          </p:nvGrpSpPr>
          <p:grpSpPr>
            <a:xfrm>
              <a:off x="5748808" y="914033"/>
              <a:ext cx="1355623" cy="1533715"/>
              <a:chOff x="271767" y="2021820"/>
              <a:chExt cx="1355623" cy="1533715"/>
            </a:xfrm>
          </p:grpSpPr>
          <p:sp>
            <p:nvSpPr>
              <p:cNvPr id="128" name="자유형 127"/>
              <p:cNvSpPr/>
              <p:nvPr/>
            </p:nvSpPr>
            <p:spPr>
              <a:xfrm rot="1101029">
                <a:off x="341899" y="2099351"/>
                <a:ext cx="1285491" cy="1456184"/>
              </a:xfrm>
              <a:custGeom>
                <a:avLst/>
                <a:gdLst>
                  <a:gd name="connsiteX0" fmla="*/ 476344 w 1365706"/>
                  <a:gd name="connsiteY0" fmla="*/ 35527 h 1390264"/>
                  <a:gd name="connsiteX1" fmla="*/ 1354738 w 1365706"/>
                  <a:gd name="connsiteY1" fmla="*/ 476343 h 1390264"/>
                  <a:gd name="connsiteX2" fmla="*/ 1365706 w 1365706"/>
                  <a:gd name="connsiteY2" fmla="*/ 525436 h 1390264"/>
                  <a:gd name="connsiteX3" fmla="*/ 1287458 w 1365706"/>
                  <a:gd name="connsiteY3" fmla="*/ 555812 h 1390264"/>
                  <a:gd name="connsiteX4" fmla="*/ 1083914 w 1365706"/>
                  <a:gd name="connsiteY4" fmla="*/ 787015 h 1390264"/>
                  <a:gd name="connsiteX5" fmla="*/ 1287459 w 1365706"/>
                  <a:gd name="connsiteY5" fmla="*/ 1018220 h 1390264"/>
                  <a:gd name="connsiteX6" fmla="*/ 1304861 w 1365706"/>
                  <a:gd name="connsiteY6" fmla="*/ 1024976 h 1390264"/>
                  <a:gd name="connsiteX7" fmla="*/ 1245347 w 1365706"/>
                  <a:gd name="connsiteY7" fmla="*/ 1119759 h 1390264"/>
                  <a:gd name="connsiteX8" fmla="*/ 913921 w 1365706"/>
                  <a:gd name="connsiteY8" fmla="*/ 1354737 h 1390264"/>
                  <a:gd name="connsiteX9" fmla="*/ 507764 w 1365706"/>
                  <a:gd name="connsiteY9" fmla="*/ 1364413 h 1390264"/>
                  <a:gd name="connsiteX10" fmla="*/ 403400 w 1365706"/>
                  <a:gd name="connsiteY10" fmla="*/ 1323987 h 1390264"/>
                  <a:gd name="connsiteX11" fmla="*/ 413316 w 1365706"/>
                  <a:gd name="connsiteY11" fmla="*/ 1308170 h 1390264"/>
                  <a:gd name="connsiteX12" fmla="*/ 438334 w 1365706"/>
                  <a:gd name="connsiteY12" fmla="*/ 1001152 h 1390264"/>
                  <a:gd name="connsiteX13" fmla="*/ 136963 w 1365706"/>
                  <a:gd name="connsiteY13" fmla="*/ 937427 h 1390264"/>
                  <a:gd name="connsiteX14" fmla="*/ 56073 w 1365706"/>
                  <a:gd name="connsiteY14" fmla="*/ 959836 h 1390264"/>
                  <a:gd name="connsiteX15" fmla="*/ 35527 w 1365706"/>
                  <a:gd name="connsiteY15" fmla="*/ 913920 h 1390264"/>
                  <a:gd name="connsiteX16" fmla="*/ 476344 w 1365706"/>
                  <a:gd name="connsiteY16" fmla="*/ 35527 h 1390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65706" h="1390264">
                    <a:moveTo>
                      <a:pt x="476344" y="35527"/>
                    </a:moveTo>
                    <a:cubicBezTo>
                      <a:pt x="840634" y="-85307"/>
                      <a:pt x="1233904" y="112053"/>
                      <a:pt x="1354738" y="476343"/>
                    </a:cubicBezTo>
                    <a:lnTo>
                      <a:pt x="1365706" y="525436"/>
                    </a:lnTo>
                    <a:lnTo>
                      <a:pt x="1287458" y="555812"/>
                    </a:lnTo>
                    <a:cubicBezTo>
                      <a:pt x="1161698" y="614982"/>
                      <a:pt x="1083914" y="696725"/>
                      <a:pt x="1083914" y="787015"/>
                    </a:cubicBezTo>
                    <a:cubicBezTo>
                      <a:pt x="1083914" y="877306"/>
                      <a:pt x="1161699" y="959049"/>
                      <a:pt x="1287459" y="1018220"/>
                    </a:cubicBezTo>
                    <a:lnTo>
                      <a:pt x="1304861" y="1024976"/>
                    </a:lnTo>
                    <a:lnTo>
                      <a:pt x="1245347" y="1119759"/>
                    </a:lnTo>
                    <a:cubicBezTo>
                      <a:pt x="1163664" y="1225800"/>
                      <a:pt x="1050530" y="1309424"/>
                      <a:pt x="913921" y="1354737"/>
                    </a:cubicBezTo>
                    <a:cubicBezTo>
                      <a:pt x="777312" y="1400049"/>
                      <a:pt x="636628" y="1400616"/>
                      <a:pt x="507764" y="1364413"/>
                    </a:cubicBezTo>
                    <a:lnTo>
                      <a:pt x="403400" y="1323987"/>
                    </a:lnTo>
                    <a:lnTo>
                      <a:pt x="413316" y="1308170"/>
                    </a:lnTo>
                    <a:cubicBezTo>
                      <a:pt x="478784" y="1185570"/>
                      <a:pt x="492296" y="1073544"/>
                      <a:pt x="438334" y="1001152"/>
                    </a:cubicBezTo>
                    <a:cubicBezTo>
                      <a:pt x="384373" y="928760"/>
                      <a:pt x="273155" y="909708"/>
                      <a:pt x="136963" y="937427"/>
                    </a:cubicBezTo>
                    <a:lnTo>
                      <a:pt x="56073" y="959836"/>
                    </a:lnTo>
                    <a:lnTo>
                      <a:pt x="35527" y="913920"/>
                    </a:lnTo>
                    <a:cubicBezTo>
                      <a:pt x="-85306" y="549630"/>
                      <a:pt x="112054" y="156360"/>
                      <a:pt x="476344" y="35527"/>
                    </a:cubicBezTo>
                    <a:close/>
                  </a:path>
                </a:pathLst>
              </a:cu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29" name="그룹 128"/>
              <p:cNvGrpSpPr/>
              <p:nvPr/>
            </p:nvGrpSpPr>
            <p:grpSpPr>
              <a:xfrm>
                <a:off x="271767" y="2021820"/>
                <a:ext cx="1328523" cy="1361961"/>
                <a:chOff x="271767" y="2021820"/>
                <a:chExt cx="1328523" cy="1361961"/>
              </a:xfrm>
            </p:grpSpPr>
            <p:sp>
              <p:nvSpPr>
                <p:cNvPr id="130" name="자유형 129"/>
                <p:cNvSpPr/>
                <p:nvPr/>
              </p:nvSpPr>
              <p:spPr>
                <a:xfrm rot="1101029">
                  <a:off x="271767" y="2920547"/>
                  <a:ext cx="391989" cy="416866"/>
                </a:xfrm>
                <a:custGeom>
                  <a:avLst/>
                  <a:gdLst>
                    <a:gd name="connsiteX0" fmla="*/ 0 w 415696"/>
                    <a:gd name="connsiteY0" fmla="*/ 34565 h 398716"/>
                    <a:gd name="connsiteX1" fmla="*/ 80890 w 415696"/>
                    <a:gd name="connsiteY1" fmla="*/ 12156 h 398716"/>
                    <a:gd name="connsiteX2" fmla="*/ 382261 w 415696"/>
                    <a:gd name="connsiteY2" fmla="*/ 75881 h 398716"/>
                    <a:gd name="connsiteX3" fmla="*/ 357243 w 415696"/>
                    <a:gd name="connsiteY3" fmla="*/ 382899 h 398716"/>
                    <a:gd name="connsiteX4" fmla="*/ 347327 w 415696"/>
                    <a:gd name="connsiteY4" fmla="*/ 398716 h 398716"/>
                    <a:gd name="connsiteX5" fmla="*/ 327355 w 415696"/>
                    <a:gd name="connsiteY5" fmla="*/ 390979 h 398716"/>
                    <a:gd name="connsiteX6" fmla="*/ 36949 w 415696"/>
                    <a:gd name="connsiteY6" fmla="*/ 117137 h 398716"/>
                    <a:gd name="connsiteX7" fmla="*/ 0 w 415696"/>
                    <a:gd name="connsiteY7" fmla="*/ 34565 h 398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15696" h="398716">
                      <a:moveTo>
                        <a:pt x="0" y="34565"/>
                      </a:moveTo>
                      <a:lnTo>
                        <a:pt x="80890" y="12156"/>
                      </a:lnTo>
                      <a:cubicBezTo>
                        <a:pt x="217082" y="-15563"/>
                        <a:pt x="328300" y="3489"/>
                        <a:pt x="382261" y="75881"/>
                      </a:cubicBezTo>
                      <a:cubicBezTo>
                        <a:pt x="436223" y="148273"/>
                        <a:pt x="422711" y="260299"/>
                        <a:pt x="357243" y="382899"/>
                      </a:cubicBezTo>
                      <a:lnTo>
                        <a:pt x="347327" y="398716"/>
                      </a:lnTo>
                      <a:lnTo>
                        <a:pt x="327355" y="390979"/>
                      </a:lnTo>
                      <a:cubicBezTo>
                        <a:pt x="208137" y="331150"/>
                        <a:pt x="106036" y="237210"/>
                        <a:pt x="36949" y="117137"/>
                      </a:cubicBezTo>
                      <a:lnTo>
                        <a:pt x="0" y="34565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1" name="자유형 130"/>
                <p:cNvSpPr/>
                <p:nvPr/>
              </p:nvSpPr>
              <p:spPr>
                <a:xfrm rot="1101029">
                  <a:off x="1290282" y="2815566"/>
                  <a:ext cx="310008" cy="509222"/>
                </a:xfrm>
                <a:custGeom>
                  <a:avLst/>
                  <a:gdLst>
                    <a:gd name="connsiteX0" fmla="*/ 281792 w 306351"/>
                    <a:gd name="connsiteY0" fmla="*/ 0 h 499540"/>
                    <a:gd name="connsiteX1" fmla="*/ 301516 w 306351"/>
                    <a:gd name="connsiteY1" fmla="*/ 88285 h 499540"/>
                    <a:gd name="connsiteX2" fmla="*/ 232337 w 306351"/>
                    <a:gd name="connsiteY2" fmla="*/ 481400 h 499540"/>
                    <a:gd name="connsiteX3" fmla="*/ 220947 w 306351"/>
                    <a:gd name="connsiteY3" fmla="*/ 499540 h 499540"/>
                    <a:gd name="connsiteX4" fmla="*/ 203545 w 306351"/>
                    <a:gd name="connsiteY4" fmla="*/ 492784 h 499540"/>
                    <a:gd name="connsiteX5" fmla="*/ 0 w 306351"/>
                    <a:gd name="connsiteY5" fmla="*/ 261579 h 499540"/>
                    <a:gd name="connsiteX6" fmla="*/ 203544 w 306351"/>
                    <a:gd name="connsiteY6" fmla="*/ 30376 h 499540"/>
                    <a:gd name="connsiteX7" fmla="*/ 281792 w 306351"/>
                    <a:gd name="connsiteY7" fmla="*/ 0 h 499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6351" h="499540">
                      <a:moveTo>
                        <a:pt x="281792" y="0"/>
                      </a:moveTo>
                      <a:lnTo>
                        <a:pt x="301516" y="88285"/>
                      </a:lnTo>
                      <a:cubicBezTo>
                        <a:pt x="317885" y="225845"/>
                        <a:pt x="292166" y="362182"/>
                        <a:pt x="232337" y="481400"/>
                      </a:cubicBezTo>
                      <a:lnTo>
                        <a:pt x="220947" y="499540"/>
                      </a:lnTo>
                      <a:lnTo>
                        <a:pt x="203545" y="492784"/>
                      </a:lnTo>
                      <a:cubicBezTo>
                        <a:pt x="77785" y="433613"/>
                        <a:pt x="0" y="351870"/>
                        <a:pt x="0" y="261579"/>
                      </a:cubicBezTo>
                      <a:cubicBezTo>
                        <a:pt x="0" y="171289"/>
                        <a:pt x="77784" y="89546"/>
                        <a:pt x="203544" y="30376"/>
                      </a:cubicBezTo>
                      <a:lnTo>
                        <a:pt x="281792" y="0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2" name="원호 131"/>
                <p:cNvSpPr/>
                <p:nvPr/>
              </p:nvSpPr>
              <p:spPr>
                <a:xfrm rot="9000000">
                  <a:off x="684130" y="2736081"/>
                  <a:ext cx="686888" cy="647700"/>
                </a:xfrm>
                <a:prstGeom prst="arc">
                  <a:avLst>
                    <a:gd name="adj1" fmla="val 14271764"/>
                    <a:gd name="adj2" fmla="val 0"/>
                  </a:avLst>
                </a:prstGeom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3" name="타원 132"/>
                <p:cNvSpPr/>
                <p:nvPr/>
              </p:nvSpPr>
              <p:spPr>
                <a:xfrm>
                  <a:off x="564184" y="2669846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4" name="타원 133"/>
                <p:cNvSpPr/>
                <p:nvPr/>
              </p:nvSpPr>
              <p:spPr>
                <a:xfrm>
                  <a:off x="1412863" y="2669846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135" name="그룹 134"/>
                <p:cNvGrpSpPr/>
                <p:nvPr/>
              </p:nvGrpSpPr>
              <p:grpSpPr>
                <a:xfrm>
                  <a:off x="564184" y="2581078"/>
                  <a:ext cx="101644" cy="53340"/>
                  <a:chOff x="2822531" y="2421626"/>
                  <a:chExt cx="101644" cy="53340"/>
                </a:xfrm>
              </p:grpSpPr>
              <p:cxnSp>
                <p:nvCxnSpPr>
                  <p:cNvPr id="142" name="직선 연결선 141"/>
                  <p:cNvCxnSpPr/>
                  <p:nvPr/>
                </p:nvCxnSpPr>
                <p:spPr>
                  <a:xfrm flipH="1">
                    <a:off x="2822531" y="2428607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3" name="직선 연결선 142"/>
                  <p:cNvCxnSpPr/>
                  <p:nvPr/>
                </p:nvCxnSpPr>
                <p:spPr>
                  <a:xfrm flipH="1">
                    <a:off x="2891111" y="2421626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36" name="직선 연결선 135"/>
                <p:cNvCxnSpPr/>
                <p:nvPr/>
              </p:nvCxnSpPr>
              <p:spPr>
                <a:xfrm flipH="1">
                  <a:off x="856764" y="2073596"/>
                  <a:ext cx="170444" cy="265135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직선 연결선 136"/>
                <p:cNvCxnSpPr/>
                <p:nvPr/>
              </p:nvCxnSpPr>
              <p:spPr>
                <a:xfrm flipH="1">
                  <a:off x="925344" y="2021820"/>
                  <a:ext cx="203729" cy="31691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직선 연결선 137"/>
                <p:cNvCxnSpPr/>
                <p:nvPr/>
              </p:nvCxnSpPr>
              <p:spPr>
                <a:xfrm flipH="1">
                  <a:off x="1027208" y="2021820"/>
                  <a:ext cx="203729" cy="31691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39" name="그룹 138"/>
                <p:cNvGrpSpPr/>
                <p:nvPr/>
              </p:nvGrpSpPr>
              <p:grpSpPr>
                <a:xfrm>
                  <a:off x="1402294" y="2581078"/>
                  <a:ext cx="101644" cy="53340"/>
                  <a:chOff x="2822531" y="2421626"/>
                  <a:chExt cx="101644" cy="53340"/>
                </a:xfrm>
              </p:grpSpPr>
              <p:cxnSp>
                <p:nvCxnSpPr>
                  <p:cNvPr id="140" name="직선 연결선 139"/>
                  <p:cNvCxnSpPr/>
                  <p:nvPr/>
                </p:nvCxnSpPr>
                <p:spPr>
                  <a:xfrm flipH="1">
                    <a:off x="2822531" y="2428607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1" name="직선 연결선 140"/>
                  <p:cNvCxnSpPr/>
                  <p:nvPr/>
                </p:nvCxnSpPr>
                <p:spPr>
                  <a:xfrm flipH="1">
                    <a:off x="2891111" y="2421626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127" name="타원 126"/>
            <p:cNvSpPr/>
            <p:nvPr/>
          </p:nvSpPr>
          <p:spPr>
            <a:xfrm>
              <a:off x="6403847" y="3097921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5" name="그룹 14"/>
          <p:cNvGrpSpPr/>
          <p:nvPr/>
        </p:nvGrpSpPr>
        <p:grpSpPr>
          <a:xfrm rot="20175111">
            <a:off x="2537687" y="5131088"/>
            <a:ext cx="251048" cy="248722"/>
            <a:chOff x="5069455" y="4787419"/>
            <a:chExt cx="335104" cy="332633"/>
          </a:xfrm>
        </p:grpSpPr>
        <p:sp>
          <p:nvSpPr>
            <p:cNvPr id="110" name="모서리가 둥근 직사각형 109"/>
            <p:cNvSpPr/>
            <p:nvPr/>
          </p:nvSpPr>
          <p:spPr>
            <a:xfrm rot="12184434">
              <a:off x="5320800" y="4859020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1" name="모서리가 둥근 직사각형 110"/>
            <p:cNvSpPr/>
            <p:nvPr/>
          </p:nvSpPr>
          <p:spPr>
            <a:xfrm rot="13479214">
              <a:off x="5247574" y="4863422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2" name="모서리가 둥근 직사각형 111"/>
            <p:cNvSpPr/>
            <p:nvPr/>
          </p:nvSpPr>
          <p:spPr>
            <a:xfrm rot="13977013">
              <a:off x="5194310" y="4805509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3" name="모서리가 둥근 직사각형 112"/>
            <p:cNvSpPr/>
            <p:nvPr/>
          </p:nvSpPr>
          <p:spPr>
            <a:xfrm rot="14709947">
              <a:off x="5155890" y="4740376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4" name="모서리가 둥근 직사각형 113"/>
            <p:cNvSpPr/>
            <p:nvPr/>
          </p:nvSpPr>
          <p:spPr>
            <a:xfrm rot="15705931">
              <a:off x="5201652" y="4687416"/>
              <a:ext cx="56624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6" name="직사각형 15"/>
          <p:cNvSpPr/>
          <p:nvPr/>
        </p:nvSpPr>
        <p:spPr>
          <a:xfrm rot="931006" flipH="1">
            <a:off x="2681719" y="4430897"/>
            <a:ext cx="238406" cy="754798"/>
          </a:xfrm>
          <a:prstGeom prst="rect">
            <a:avLst/>
          </a:prstGeom>
          <a:solidFill>
            <a:srgbClr val="FF9797"/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양쪽 모서리가 둥근 사각형 16"/>
          <p:cNvSpPr/>
          <p:nvPr/>
        </p:nvSpPr>
        <p:spPr>
          <a:xfrm rot="11945523">
            <a:off x="2576892" y="5102430"/>
            <a:ext cx="240842" cy="96765"/>
          </a:xfrm>
          <a:prstGeom prst="round2Same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/>
          <p:cNvSpPr/>
          <p:nvPr/>
        </p:nvSpPr>
        <p:spPr>
          <a:xfrm rot="18794199">
            <a:off x="3597833" y="4377159"/>
            <a:ext cx="238406" cy="768504"/>
          </a:xfrm>
          <a:prstGeom prst="rect">
            <a:avLst/>
          </a:prstGeom>
          <a:solidFill>
            <a:srgbClr val="FF9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9" name="그룹 18"/>
          <p:cNvGrpSpPr/>
          <p:nvPr/>
        </p:nvGrpSpPr>
        <p:grpSpPr>
          <a:xfrm>
            <a:off x="2613136" y="3246150"/>
            <a:ext cx="985968" cy="1088844"/>
            <a:chOff x="5431174" y="1249197"/>
            <a:chExt cx="1316088" cy="1456184"/>
          </a:xfrm>
        </p:grpSpPr>
        <p:sp>
          <p:nvSpPr>
            <p:cNvPr id="100" name="자유형 99"/>
            <p:cNvSpPr/>
            <p:nvPr/>
          </p:nvSpPr>
          <p:spPr>
            <a:xfrm rot="691166">
              <a:off x="5461771" y="1249197"/>
              <a:ext cx="1285491" cy="1456184"/>
            </a:xfrm>
            <a:custGeom>
              <a:avLst/>
              <a:gdLst>
                <a:gd name="connsiteX0" fmla="*/ 476344 w 1365706"/>
                <a:gd name="connsiteY0" fmla="*/ 35527 h 1390264"/>
                <a:gd name="connsiteX1" fmla="*/ 1354738 w 1365706"/>
                <a:gd name="connsiteY1" fmla="*/ 476343 h 1390264"/>
                <a:gd name="connsiteX2" fmla="*/ 1365706 w 1365706"/>
                <a:gd name="connsiteY2" fmla="*/ 525436 h 1390264"/>
                <a:gd name="connsiteX3" fmla="*/ 1287458 w 1365706"/>
                <a:gd name="connsiteY3" fmla="*/ 555812 h 1390264"/>
                <a:gd name="connsiteX4" fmla="*/ 1083914 w 1365706"/>
                <a:gd name="connsiteY4" fmla="*/ 787015 h 1390264"/>
                <a:gd name="connsiteX5" fmla="*/ 1287459 w 1365706"/>
                <a:gd name="connsiteY5" fmla="*/ 1018220 h 1390264"/>
                <a:gd name="connsiteX6" fmla="*/ 1304861 w 1365706"/>
                <a:gd name="connsiteY6" fmla="*/ 1024976 h 1390264"/>
                <a:gd name="connsiteX7" fmla="*/ 1245347 w 1365706"/>
                <a:gd name="connsiteY7" fmla="*/ 1119759 h 1390264"/>
                <a:gd name="connsiteX8" fmla="*/ 913921 w 1365706"/>
                <a:gd name="connsiteY8" fmla="*/ 1354737 h 1390264"/>
                <a:gd name="connsiteX9" fmla="*/ 507764 w 1365706"/>
                <a:gd name="connsiteY9" fmla="*/ 1364413 h 1390264"/>
                <a:gd name="connsiteX10" fmla="*/ 403400 w 1365706"/>
                <a:gd name="connsiteY10" fmla="*/ 1323987 h 1390264"/>
                <a:gd name="connsiteX11" fmla="*/ 413316 w 1365706"/>
                <a:gd name="connsiteY11" fmla="*/ 1308170 h 1390264"/>
                <a:gd name="connsiteX12" fmla="*/ 438334 w 1365706"/>
                <a:gd name="connsiteY12" fmla="*/ 1001152 h 1390264"/>
                <a:gd name="connsiteX13" fmla="*/ 136963 w 1365706"/>
                <a:gd name="connsiteY13" fmla="*/ 937427 h 1390264"/>
                <a:gd name="connsiteX14" fmla="*/ 56073 w 1365706"/>
                <a:gd name="connsiteY14" fmla="*/ 959836 h 1390264"/>
                <a:gd name="connsiteX15" fmla="*/ 35527 w 1365706"/>
                <a:gd name="connsiteY15" fmla="*/ 913920 h 1390264"/>
                <a:gd name="connsiteX16" fmla="*/ 476344 w 1365706"/>
                <a:gd name="connsiteY16" fmla="*/ 35527 h 1390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65706" h="1390264">
                  <a:moveTo>
                    <a:pt x="476344" y="35527"/>
                  </a:moveTo>
                  <a:cubicBezTo>
                    <a:pt x="840634" y="-85307"/>
                    <a:pt x="1233904" y="112053"/>
                    <a:pt x="1354738" y="476343"/>
                  </a:cubicBezTo>
                  <a:lnTo>
                    <a:pt x="1365706" y="525436"/>
                  </a:lnTo>
                  <a:lnTo>
                    <a:pt x="1287458" y="555812"/>
                  </a:lnTo>
                  <a:cubicBezTo>
                    <a:pt x="1161698" y="614982"/>
                    <a:pt x="1083914" y="696725"/>
                    <a:pt x="1083914" y="787015"/>
                  </a:cubicBezTo>
                  <a:cubicBezTo>
                    <a:pt x="1083914" y="877306"/>
                    <a:pt x="1161699" y="959049"/>
                    <a:pt x="1287459" y="1018220"/>
                  </a:cubicBezTo>
                  <a:lnTo>
                    <a:pt x="1304861" y="1024976"/>
                  </a:lnTo>
                  <a:lnTo>
                    <a:pt x="1245347" y="1119759"/>
                  </a:lnTo>
                  <a:cubicBezTo>
                    <a:pt x="1163664" y="1225800"/>
                    <a:pt x="1050530" y="1309424"/>
                    <a:pt x="913921" y="1354737"/>
                  </a:cubicBezTo>
                  <a:cubicBezTo>
                    <a:pt x="777312" y="1400049"/>
                    <a:pt x="636628" y="1400616"/>
                    <a:pt x="507764" y="1364413"/>
                  </a:cubicBezTo>
                  <a:lnTo>
                    <a:pt x="403400" y="1323987"/>
                  </a:lnTo>
                  <a:lnTo>
                    <a:pt x="413316" y="1308170"/>
                  </a:lnTo>
                  <a:cubicBezTo>
                    <a:pt x="478784" y="1185570"/>
                    <a:pt x="492296" y="1073544"/>
                    <a:pt x="438334" y="1001152"/>
                  </a:cubicBezTo>
                  <a:cubicBezTo>
                    <a:pt x="384373" y="928760"/>
                    <a:pt x="273155" y="909708"/>
                    <a:pt x="136963" y="937427"/>
                  </a:cubicBezTo>
                  <a:lnTo>
                    <a:pt x="56073" y="959836"/>
                  </a:lnTo>
                  <a:lnTo>
                    <a:pt x="35527" y="913920"/>
                  </a:lnTo>
                  <a:cubicBezTo>
                    <a:pt x="-85306" y="549630"/>
                    <a:pt x="112054" y="156360"/>
                    <a:pt x="476344" y="35527"/>
                  </a:cubicBezTo>
                  <a:close/>
                </a:path>
              </a:pathLst>
            </a:cu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1" name="자유형 100"/>
            <p:cNvSpPr/>
            <p:nvPr/>
          </p:nvSpPr>
          <p:spPr>
            <a:xfrm rot="691166">
              <a:off x="5431174" y="2129731"/>
              <a:ext cx="391989" cy="416866"/>
            </a:xfrm>
            <a:custGeom>
              <a:avLst/>
              <a:gdLst>
                <a:gd name="connsiteX0" fmla="*/ 0 w 415696"/>
                <a:gd name="connsiteY0" fmla="*/ 34565 h 398716"/>
                <a:gd name="connsiteX1" fmla="*/ 80890 w 415696"/>
                <a:gd name="connsiteY1" fmla="*/ 12156 h 398716"/>
                <a:gd name="connsiteX2" fmla="*/ 382261 w 415696"/>
                <a:gd name="connsiteY2" fmla="*/ 75881 h 398716"/>
                <a:gd name="connsiteX3" fmla="*/ 357243 w 415696"/>
                <a:gd name="connsiteY3" fmla="*/ 382899 h 398716"/>
                <a:gd name="connsiteX4" fmla="*/ 347327 w 415696"/>
                <a:gd name="connsiteY4" fmla="*/ 398716 h 398716"/>
                <a:gd name="connsiteX5" fmla="*/ 327355 w 415696"/>
                <a:gd name="connsiteY5" fmla="*/ 390979 h 398716"/>
                <a:gd name="connsiteX6" fmla="*/ 36949 w 415696"/>
                <a:gd name="connsiteY6" fmla="*/ 117137 h 398716"/>
                <a:gd name="connsiteX7" fmla="*/ 0 w 415696"/>
                <a:gd name="connsiteY7" fmla="*/ 34565 h 398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5696" h="398716">
                  <a:moveTo>
                    <a:pt x="0" y="34565"/>
                  </a:moveTo>
                  <a:lnTo>
                    <a:pt x="80890" y="12156"/>
                  </a:lnTo>
                  <a:cubicBezTo>
                    <a:pt x="217082" y="-15563"/>
                    <a:pt x="328300" y="3489"/>
                    <a:pt x="382261" y="75881"/>
                  </a:cubicBezTo>
                  <a:cubicBezTo>
                    <a:pt x="436223" y="148273"/>
                    <a:pt x="422711" y="260299"/>
                    <a:pt x="357243" y="382899"/>
                  </a:cubicBezTo>
                  <a:lnTo>
                    <a:pt x="347327" y="398716"/>
                  </a:lnTo>
                  <a:lnTo>
                    <a:pt x="327355" y="390979"/>
                  </a:lnTo>
                  <a:cubicBezTo>
                    <a:pt x="208137" y="331150"/>
                    <a:pt x="106036" y="237210"/>
                    <a:pt x="36949" y="117137"/>
                  </a:cubicBezTo>
                  <a:lnTo>
                    <a:pt x="0" y="34565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2" name="자유형 101"/>
            <p:cNvSpPr/>
            <p:nvPr/>
          </p:nvSpPr>
          <p:spPr>
            <a:xfrm rot="691166">
              <a:off x="6436405" y="1902453"/>
              <a:ext cx="310008" cy="515733"/>
            </a:xfrm>
            <a:custGeom>
              <a:avLst/>
              <a:gdLst>
                <a:gd name="connsiteX0" fmla="*/ 281792 w 306351"/>
                <a:gd name="connsiteY0" fmla="*/ 0 h 499540"/>
                <a:gd name="connsiteX1" fmla="*/ 301516 w 306351"/>
                <a:gd name="connsiteY1" fmla="*/ 88285 h 499540"/>
                <a:gd name="connsiteX2" fmla="*/ 232337 w 306351"/>
                <a:gd name="connsiteY2" fmla="*/ 481400 h 499540"/>
                <a:gd name="connsiteX3" fmla="*/ 220947 w 306351"/>
                <a:gd name="connsiteY3" fmla="*/ 499540 h 499540"/>
                <a:gd name="connsiteX4" fmla="*/ 203545 w 306351"/>
                <a:gd name="connsiteY4" fmla="*/ 492784 h 499540"/>
                <a:gd name="connsiteX5" fmla="*/ 0 w 306351"/>
                <a:gd name="connsiteY5" fmla="*/ 261579 h 499540"/>
                <a:gd name="connsiteX6" fmla="*/ 203544 w 306351"/>
                <a:gd name="connsiteY6" fmla="*/ 30376 h 499540"/>
                <a:gd name="connsiteX7" fmla="*/ 281792 w 306351"/>
                <a:gd name="connsiteY7" fmla="*/ 0 h 499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6351" h="499540">
                  <a:moveTo>
                    <a:pt x="281792" y="0"/>
                  </a:moveTo>
                  <a:lnTo>
                    <a:pt x="301516" y="88285"/>
                  </a:lnTo>
                  <a:cubicBezTo>
                    <a:pt x="317885" y="225845"/>
                    <a:pt x="292166" y="362182"/>
                    <a:pt x="232337" y="481400"/>
                  </a:cubicBezTo>
                  <a:lnTo>
                    <a:pt x="220947" y="499540"/>
                  </a:lnTo>
                  <a:lnTo>
                    <a:pt x="203545" y="492784"/>
                  </a:lnTo>
                  <a:cubicBezTo>
                    <a:pt x="77785" y="433613"/>
                    <a:pt x="0" y="351870"/>
                    <a:pt x="0" y="261579"/>
                  </a:cubicBezTo>
                  <a:cubicBezTo>
                    <a:pt x="0" y="171289"/>
                    <a:pt x="77784" y="89546"/>
                    <a:pt x="203544" y="30376"/>
                  </a:cubicBezTo>
                  <a:lnTo>
                    <a:pt x="281792" y="0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3" name="원호 102"/>
            <p:cNvSpPr/>
            <p:nvPr/>
          </p:nvSpPr>
          <p:spPr>
            <a:xfrm rot="9333936">
              <a:off x="5831350" y="1879170"/>
              <a:ext cx="686888" cy="647700"/>
            </a:xfrm>
            <a:prstGeom prst="arc">
              <a:avLst>
                <a:gd name="adj1" fmla="val 14271764"/>
                <a:gd name="adj2" fmla="val 0"/>
              </a:avLst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4" name="타원 103"/>
            <p:cNvSpPr/>
            <p:nvPr/>
          </p:nvSpPr>
          <p:spPr>
            <a:xfrm rot="21190137">
              <a:off x="5672798" y="1923768"/>
              <a:ext cx="80507" cy="80507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5" name="타원 104"/>
            <p:cNvSpPr/>
            <p:nvPr/>
          </p:nvSpPr>
          <p:spPr>
            <a:xfrm rot="21190137">
              <a:off x="6515452" y="1822825"/>
              <a:ext cx="80507" cy="80507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06" name="직선 연결선 105"/>
            <p:cNvCxnSpPr/>
            <p:nvPr/>
          </p:nvCxnSpPr>
          <p:spPr>
            <a:xfrm rot="21190137" flipH="1">
              <a:off x="5661175" y="1844960"/>
              <a:ext cx="42232" cy="46359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직선 연결선 106"/>
            <p:cNvCxnSpPr/>
            <p:nvPr/>
          </p:nvCxnSpPr>
          <p:spPr>
            <a:xfrm rot="21190137" flipH="1">
              <a:off x="5728886" y="1830391"/>
              <a:ext cx="33064" cy="53340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직선 연결선 107"/>
            <p:cNvCxnSpPr/>
            <p:nvPr/>
          </p:nvCxnSpPr>
          <p:spPr>
            <a:xfrm rot="21190137" flipH="1">
              <a:off x="6493336" y="1745273"/>
              <a:ext cx="42232" cy="46359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직선 연결선 108"/>
            <p:cNvCxnSpPr/>
            <p:nvPr/>
          </p:nvCxnSpPr>
          <p:spPr>
            <a:xfrm rot="21190137" flipH="1">
              <a:off x="6561047" y="1730704"/>
              <a:ext cx="33064" cy="53340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타원 62"/>
          <p:cNvSpPr/>
          <p:nvPr/>
        </p:nvSpPr>
        <p:spPr>
          <a:xfrm>
            <a:off x="2626222" y="3186684"/>
            <a:ext cx="987411" cy="467680"/>
          </a:xfrm>
          <a:custGeom>
            <a:avLst/>
            <a:gdLst/>
            <a:ahLst/>
            <a:cxnLst/>
            <a:rect l="l" t="t" r="r" b="b"/>
            <a:pathLst>
              <a:path w="1204701" h="475241">
                <a:moveTo>
                  <a:pt x="619921" y="0"/>
                </a:moveTo>
                <a:cubicBezTo>
                  <a:pt x="876225" y="0"/>
                  <a:pt x="1098354" y="156821"/>
                  <a:pt x="1204701" y="387077"/>
                </a:cubicBezTo>
                <a:cubicBezTo>
                  <a:pt x="1204119" y="387221"/>
                  <a:pt x="1203537" y="387221"/>
                  <a:pt x="1202954" y="387221"/>
                </a:cubicBezTo>
                <a:cubicBezTo>
                  <a:pt x="986464" y="387221"/>
                  <a:pt x="789409" y="319293"/>
                  <a:pt x="643347" y="206377"/>
                </a:cubicBezTo>
                <a:cubicBezTo>
                  <a:pt x="497024" y="368054"/>
                  <a:pt x="263528" y="472280"/>
                  <a:pt x="0" y="475241"/>
                </a:cubicBezTo>
                <a:cubicBezTo>
                  <a:pt x="86820" y="198210"/>
                  <a:pt x="331774" y="0"/>
                  <a:pt x="619921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타원 62"/>
          <p:cNvSpPr/>
          <p:nvPr/>
        </p:nvSpPr>
        <p:spPr>
          <a:xfrm>
            <a:off x="2611550" y="3120194"/>
            <a:ext cx="987411" cy="467680"/>
          </a:xfrm>
          <a:custGeom>
            <a:avLst/>
            <a:gdLst/>
            <a:ahLst/>
            <a:cxnLst/>
            <a:rect l="l" t="t" r="r" b="b"/>
            <a:pathLst>
              <a:path w="1204701" h="475241">
                <a:moveTo>
                  <a:pt x="619921" y="0"/>
                </a:moveTo>
                <a:cubicBezTo>
                  <a:pt x="876225" y="0"/>
                  <a:pt x="1098354" y="156821"/>
                  <a:pt x="1204701" y="387077"/>
                </a:cubicBezTo>
                <a:cubicBezTo>
                  <a:pt x="1204119" y="387221"/>
                  <a:pt x="1203537" y="387221"/>
                  <a:pt x="1202954" y="387221"/>
                </a:cubicBezTo>
                <a:cubicBezTo>
                  <a:pt x="986464" y="387221"/>
                  <a:pt x="789409" y="319293"/>
                  <a:pt x="643347" y="206377"/>
                </a:cubicBezTo>
                <a:cubicBezTo>
                  <a:pt x="497024" y="368054"/>
                  <a:pt x="263528" y="472280"/>
                  <a:pt x="0" y="475241"/>
                </a:cubicBezTo>
                <a:cubicBezTo>
                  <a:pt x="86820" y="198210"/>
                  <a:pt x="331774" y="0"/>
                  <a:pt x="619921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이등변 삼각형 21"/>
          <p:cNvSpPr/>
          <p:nvPr/>
        </p:nvSpPr>
        <p:spPr>
          <a:xfrm rot="1444413" flipV="1">
            <a:off x="3159746" y="3062721"/>
            <a:ext cx="53946" cy="192777"/>
          </a:xfrm>
          <a:prstGeom prst="triangl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이등변 삼각형 22"/>
          <p:cNvSpPr/>
          <p:nvPr/>
        </p:nvSpPr>
        <p:spPr>
          <a:xfrm rot="20191666" flipV="1">
            <a:off x="3133159" y="3018591"/>
            <a:ext cx="53946" cy="192777"/>
          </a:xfrm>
          <a:prstGeom prst="triangl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4" name="직선 연결선 23"/>
          <p:cNvCxnSpPr/>
          <p:nvPr/>
        </p:nvCxnSpPr>
        <p:spPr>
          <a:xfrm flipH="1">
            <a:off x="3122698" y="3843340"/>
            <a:ext cx="2990" cy="165207"/>
          </a:xfrm>
          <a:prstGeom prst="line">
            <a:avLst/>
          </a:prstGeom>
          <a:ln w="9525" cap="rnd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/>
        </p:nvCxnSpPr>
        <p:spPr>
          <a:xfrm>
            <a:off x="3124261" y="4008072"/>
            <a:ext cx="52935" cy="0"/>
          </a:xfrm>
          <a:prstGeom prst="line">
            <a:avLst/>
          </a:prstGeom>
          <a:ln w="9525" cap="rnd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직사각형 25"/>
          <p:cNvSpPr/>
          <p:nvPr/>
        </p:nvSpPr>
        <p:spPr>
          <a:xfrm>
            <a:off x="3032471" y="4266704"/>
            <a:ext cx="255321" cy="130114"/>
          </a:xfrm>
          <a:prstGeom prst="rect">
            <a:avLst/>
          </a:prstGeom>
          <a:solidFill>
            <a:srgbClr val="FFDD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7" name="그룹 26"/>
          <p:cNvGrpSpPr/>
          <p:nvPr/>
        </p:nvGrpSpPr>
        <p:grpSpPr>
          <a:xfrm>
            <a:off x="3904860" y="4965661"/>
            <a:ext cx="267252" cy="234299"/>
            <a:chOff x="6759128" y="4892555"/>
            <a:chExt cx="356733" cy="313343"/>
          </a:xfrm>
        </p:grpSpPr>
        <p:sp>
          <p:nvSpPr>
            <p:cNvPr id="95" name="모서리가 둥근 직사각형 94"/>
            <p:cNvSpPr/>
            <p:nvPr/>
          </p:nvSpPr>
          <p:spPr>
            <a:xfrm rot="7684434">
              <a:off x="6945666" y="4820685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6" name="모서리가 둥근 직사각형 95"/>
            <p:cNvSpPr/>
            <p:nvPr/>
          </p:nvSpPr>
          <p:spPr>
            <a:xfrm rot="8979214">
              <a:off x="6930966" y="4892555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7" name="모서리가 둥근 직사각형 96"/>
            <p:cNvSpPr/>
            <p:nvPr/>
          </p:nvSpPr>
          <p:spPr>
            <a:xfrm rot="9477013">
              <a:off x="6861241" y="4929015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8" name="모서리가 둥근 직사각형 97"/>
            <p:cNvSpPr/>
            <p:nvPr/>
          </p:nvSpPr>
          <p:spPr>
            <a:xfrm rot="10209947">
              <a:off x="6788383" y="4949268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9" name="모서리가 둥근 직사각형 98"/>
            <p:cNvSpPr/>
            <p:nvPr/>
          </p:nvSpPr>
          <p:spPr>
            <a:xfrm rot="11205931">
              <a:off x="6759128" y="4904464"/>
              <a:ext cx="56624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8" name="양쪽 모서리가 둥근 사각형 27"/>
          <p:cNvSpPr/>
          <p:nvPr/>
        </p:nvSpPr>
        <p:spPr>
          <a:xfrm rot="8303533">
            <a:off x="3846047" y="4945045"/>
            <a:ext cx="240842" cy="96765"/>
          </a:xfrm>
          <a:prstGeom prst="round2Same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직사각형 28"/>
          <p:cNvSpPr/>
          <p:nvPr/>
        </p:nvSpPr>
        <p:spPr>
          <a:xfrm>
            <a:off x="2892730" y="5400083"/>
            <a:ext cx="237513" cy="783029"/>
          </a:xfrm>
          <a:prstGeom prst="rect">
            <a:avLst/>
          </a:prstGeom>
          <a:solidFill>
            <a:srgbClr val="D867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직사각형 29"/>
          <p:cNvSpPr/>
          <p:nvPr/>
        </p:nvSpPr>
        <p:spPr>
          <a:xfrm>
            <a:off x="3189910" y="5400083"/>
            <a:ext cx="237513" cy="783029"/>
          </a:xfrm>
          <a:prstGeom prst="rect">
            <a:avLst/>
          </a:prstGeom>
          <a:solidFill>
            <a:srgbClr val="D867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양쪽 모서리가 둥근 사각형 30"/>
          <p:cNvSpPr/>
          <p:nvPr/>
        </p:nvSpPr>
        <p:spPr>
          <a:xfrm rot="10800000">
            <a:off x="2892731" y="6170393"/>
            <a:ext cx="237336" cy="92889"/>
          </a:xfrm>
          <a:prstGeom prst="round2SameRect">
            <a:avLst>
              <a:gd name="adj1" fmla="val 34167"/>
              <a:gd name="adj2" fmla="val 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양쪽 모서리가 둥근 사각형 31"/>
          <p:cNvSpPr/>
          <p:nvPr/>
        </p:nvSpPr>
        <p:spPr>
          <a:xfrm rot="10800000">
            <a:off x="3190087" y="6170392"/>
            <a:ext cx="237336" cy="92889"/>
          </a:xfrm>
          <a:prstGeom prst="round2SameRect">
            <a:avLst>
              <a:gd name="adj1" fmla="val 34167"/>
              <a:gd name="adj2" fmla="val 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원호 32"/>
          <p:cNvSpPr/>
          <p:nvPr/>
        </p:nvSpPr>
        <p:spPr>
          <a:xfrm rot="9000000">
            <a:off x="2606532" y="3087091"/>
            <a:ext cx="866051" cy="269216"/>
          </a:xfrm>
          <a:prstGeom prst="arc">
            <a:avLst>
              <a:gd name="adj1" fmla="val 16200000"/>
              <a:gd name="adj2" fmla="val 21104355"/>
            </a:avLst>
          </a:prstGeom>
          <a:ln w="3175">
            <a:solidFill>
              <a:schemeClr val="bg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5" name="그룹 34"/>
          <p:cNvGrpSpPr/>
          <p:nvPr/>
        </p:nvGrpSpPr>
        <p:grpSpPr>
          <a:xfrm>
            <a:off x="5071259" y="3010001"/>
            <a:ext cx="1536545" cy="3278100"/>
            <a:chOff x="5071259" y="3010001"/>
            <a:chExt cx="1536545" cy="32781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4" name="원호 43"/>
            <p:cNvSpPr/>
            <p:nvPr/>
          </p:nvSpPr>
          <p:spPr>
            <a:xfrm rot="12600000" flipH="1">
              <a:off x="5645270" y="3112531"/>
              <a:ext cx="848340" cy="263710"/>
            </a:xfrm>
            <a:prstGeom prst="arc">
              <a:avLst>
                <a:gd name="adj1" fmla="val 16200000"/>
                <a:gd name="adj2" fmla="val 21104355"/>
              </a:avLst>
            </a:prstGeom>
            <a:ln w="3175">
              <a:solidFill>
                <a:schemeClr val="bg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5" name="타원 44"/>
            <p:cNvSpPr/>
            <p:nvPr/>
          </p:nvSpPr>
          <p:spPr>
            <a:xfrm rot="20700000">
              <a:off x="5716416" y="3120264"/>
              <a:ext cx="771417" cy="1433754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6" name="타원 45"/>
            <p:cNvSpPr/>
            <p:nvPr/>
          </p:nvSpPr>
          <p:spPr>
            <a:xfrm rot="998590">
              <a:off x="5296734" y="3093589"/>
              <a:ext cx="771417" cy="1433754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7" name="직사각형 46"/>
            <p:cNvSpPr/>
            <p:nvPr/>
          </p:nvSpPr>
          <p:spPr>
            <a:xfrm>
              <a:off x="5598789" y="5424727"/>
              <a:ext cx="237109" cy="783188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" name="직사각형 47"/>
            <p:cNvSpPr/>
            <p:nvPr/>
          </p:nvSpPr>
          <p:spPr>
            <a:xfrm>
              <a:off x="5895463" y="5424727"/>
              <a:ext cx="237109" cy="783188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" name="양쪽 모서리가 둥근 사각형 48"/>
            <p:cNvSpPr/>
            <p:nvPr/>
          </p:nvSpPr>
          <p:spPr>
            <a:xfrm rot="10800000">
              <a:off x="5598790" y="6195193"/>
              <a:ext cx="236931" cy="92908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" name="양쪽 모서리가 둥근 사각형 49"/>
            <p:cNvSpPr/>
            <p:nvPr/>
          </p:nvSpPr>
          <p:spPr>
            <a:xfrm rot="10800000">
              <a:off x="5895640" y="6195191"/>
              <a:ext cx="236931" cy="92908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1" name="직사각형 50"/>
            <p:cNvSpPr/>
            <p:nvPr/>
          </p:nvSpPr>
          <p:spPr>
            <a:xfrm rot="3079818" flipH="1">
              <a:off x="5465772" y="4340675"/>
              <a:ext cx="237999" cy="928204"/>
            </a:xfrm>
            <a:prstGeom prst="rect">
              <a:avLst/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52" name="그룹 51"/>
            <p:cNvGrpSpPr/>
            <p:nvPr/>
          </p:nvGrpSpPr>
          <p:grpSpPr>
            <a:xfrm rot="900000">
              <a:off x="5071259" y="4972873"/>
              <a:ext cx="369100" cy="274397"/>
              <a:chOff x="5199403" y="5294100"/>
              <a:chExt cx="369100" cy="274397"/>
            </a:xfrm>
          </p:grpSpPr>
          <p:sp>
            <p:nvSpPr>
              <p:cNvPr id="87" name="모서리가 둥근 직사각형 86"/>
              <p:cNvSpPr/>
              <p:nvPr/>
            </p:nvSpPr>
            <p:spPr>
              <a:xfrm rot="12184434">
                <a:off x="5386724" y="5376566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8" name="모서리가 둥근 직사각형 87"/>
              <p:cNvSpPr/>
              <p:nvPr/>
            </p:nvSpPr>
            <p:spPr>
              <a:xfrm rot="13479214">
                <a:off x="5332617" y="5350943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9" name="모서리가 둥근 직사각형 88"/>
              <p:cNvSpPr/>
              <p:nvPr/>
            </p:nvSpPr>
            <p:spPr>
              <a:xfrm rot="13977013">
                <a:off x="5292782" y="5307629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0" name="모서리가 둥근 직사각형 89"/>
              <p:cNvSpPr/>
              <p:nvPr/>
            </p:nvSpPr>
            <p:spPr>
              <a:xfrm rot="14709947">
                <a:off x="5264048" y="5258918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1" name="모서리가 둥근 직사각형 90"/>
              <p:cNvSpPr/>
              <p:nvPr/>
            </p:nvSpPr>
            <p:spPr>
              <a:xfrm rot="15705931">
                <a:off x="5298273" y="5219309"/>
                <a:ext cx="42349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2" name="양쪽 모서리가 둥근 사각형 91"/>
              <p:cNvSpPr/>
              <p:nvPr/>
            </p:nvSpPr>
            <p:spPr>
              <a:xfrm rot="13090137">
                <a:off x="5287831" y="5305943"/>
                <a:ext cx="280672" cy="96784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53" name="직사각형 52"/>
            <p:cNvSpPr/>
            <p:nvPr/>
          </p:nvSpPr>
          <p:spPr>
            <a:xfrm rot="19908699">
              <a:off x="6025840" y="4478717"/>
              <a:ext cx="237999" cy="1009354"/>
            </a:xfrm>
            <a:prstGeom prst="rect">
              <a:avLst/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4" name="모서리가 둥근 직사각형 53"/>
            <p:cNvSpPr/>
            <p:nvPr/>
          </p:nvSpPr>
          <p:spPr>
            <a:xfrm rot="7684434">
              <a:off x="6480518" y="5312055"/>
              <a:ext cx="62642" cy="191931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5" name="모서리가 둥근 직사각형 54"/>
            <p:cNvSpPr/>
            <p:nvPr/>
          </p:nvSpPr>
          <p:spPr>
            <a:xfrm rot="8979214">
              <a:off x="6469524" y="5365806"/>
              <a:ext cx="62642" cy="191931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6" name="모서리가 둥근 직사각형 55"/>
            <p:cNvSpPr/>
            <p:nvPr/>
          </p:nvSpPr>
          <p:spPr>
            <a:xfrm rot="9477013">
              <a:off x="6417377" y="5393074"/>
              <a:ext cx="62642" cy="191931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7" name="모서리가 둥근 직사각형 56"/>
            <p:cNvSpPr/>
            <p:nvPr/>
          </p:nvSpPr>
          <p:spPr>
            <a:xfrm rot="10209947">
              <a:off x="6362889" y="5408221"/>
              <a:ext cx="62642" cy="191931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8" name="모서리가 둥근 직사각형 57"/>
            <p:cNvSpPr/>
            <p:nvPr/>
          </p:nvSpPr>
          <p:spPr>
            <a:xfrm rot="11205931">
              <a:off x="6341008" y="5374713"/>
              <a:ext cx="42349" cy="191931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9" name="양쪽 모서리가 둥근 사각형 58"/>
            <p:cNvSpPr/>
            <p:nvPr/>
          </p:nvSpPr>
          <p:spPr>
            <a:xfrm rot="8590137">
              <a:off x="6237788" y="5329448"/>
              <a:ext cx="280672" cy="96784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0" name="현 59"/>
            <p:cNvSpPr/>
            <p:nvPr/>
          </p:nvSpPr>
          <p:spPr>
            <a:xfrm rot="17527684">
              <a:off x="5286685" y="3325144"/>
              <a:ext cx="1211114" cy="1035946"/>
            </a:xfrm>
            <a:prstGeom prst="chord">
              <a:avLst>
                <a:gd name="adj1" fmla="val 2700000"/>
                <a:gd name="adj2" fmla="val 16136615"/>
              </a:avLst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1" name="자유형 60"/>
            <p:cNvSpPr/>
            <p:nvPr/>
          </p:nvSpPr>
          <p:spPr>
            <a:xfrm rot="691166">
              <a:off x="5357364" y="4021954"/>
              <a:ext cx="293166" cy="311770"/>
            </a:xfrm>
            <a:custGeom>
              <a:avLst/>
              <a:gdLst>
                <a:gd name="connsiteX0" fmla="*/ 0 w 415696"/>
                <a:gd name="connsiteY0" fmla="*/ 34565 h 398716"/>
                <a:gd name="connsiteX1" fmla="*/ 80890 w 415696"/>
                <a:gd name="connsiteY1" fmla="*/ 12156 h 398716"/>
                <a:gd name="connsiteX2" fmla="*/ 382261 w 415696"/>
                <a:gd name="connsiteY2" fmla="*/ 75881 h 398716"/>
                <a:gd name="connsiteX3" fmla="*/ 357243 w 415696"/>
                <a:gd name="connsiteY3" fmla="*/ 382899 h 398716"/>
                <a:gd name="connsiteX4" fmla="*/ 347327 w 415696"/>
                <a:gd name="connsiteY4" fmla="*/ 398716 h 398716"/>
                <a:gd name="connsiteX5" fmla="*/ 327355 w 415696"/>
                <a:gd name="connsiteY5" fmla="*/ 390979 h 398716"/>
                <a:gd name="connsiteX6" fmla="*/ 36949 w 415696"/>
                <a:gd name="connsiteY6" fmla="*/ 117137 h 398716"/>
                <a:gd name="connsiteX7" fmla="*/ 0 w 415696"/>
                <a:gd name="connsiteY7" fmla="*/ 34565 h 398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5696" h="398716">
                  <a:moveTo>
                    <a:pt x="0" y="34565"/>
                  </a:moveTo>
                  <a:lnTo>
                    <a:pt x="80890" y="12156"/>
                  </a:lnTo>
                  <a:cubicBezTo>
                    <a:pt x="217082" y="-15563"/>
                    <a:pt x="328300" y="3489"/>
                    <a:pt x="382261" y="75881"/>
                  </a:cubicBezTo>
                  <a:cubicBezTo>
                    <a:pt x="436223" y="148273"/>
                    <a:pt x="422711" y="260299"/>
                    <a:pt x="357243" y="382899"/>
                  </a:cubicBezTo>
                  <a:lnTo>
                    <a:pt x="347327" y="398716"/>
                  </a:lnTo>
                  <a:lnTo>
                    <a:pt x="327355" y="390979"/>
                  </a:lnTo>
                  <a:cubicBezTo>
                    <a:pt x="208137" y="331150"/>
                    <a:pt x="106036" y="237210"/>
                    <a:pt x="36949" y="117137"/>
                  </a:cubicBezTo>
                  <a:lnTo>
                    <a:pt x="0" y="34565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2" name="자유형 61"/>
            <p:cNvSpPr/>
            <p:nvPr/>
          </p:nvSpPr>
          <p:spPr>
            <a:xfrm rot="1742561">
              <a:off x="6095002" y="3916065"/>
              <a:ext cx="231852" cy="380842"/>
            </a:xfrm>
            <a:custGeom>
              <a:avLst/>
              <a:gdLst>
                <a:gd name="connsiteX0" fmla="*/ 281792 w 306351"/>
                <a:gd name="connsiteY0" fmla="*/ 0 h 499540"/>
                <a:gd name="connsiteX1" fmla="*/ 301516 w 306351"/>
                <a:gd name="connsiteY1" fmla="*/ 88285 h 499540"/>
                <a:gd name="connsiteX2" fmla="*/ 232337 w 306351"/>
                <a:gd name="connsiteY2" fmla="*/ 481400 h 499540"/>
                <a:gd name="connsiteX3" fmla="*/ 220947 w 306351"/>
                <a:gd name="connsiteY3" fmla="*/ 499540 h 499540"/>
                <a:gd name="connsiteX4" fmla="*/ 203545 w 306351"/>
                <a:gd name="connsiteY4" fmla="*/ 492784 h 499540"/>
                <a:gd name="connsiteX5" fmla="*/ 0 w 306351"/>
                <a:gd name="connsiteY5" fmla="*/ 261579 h 499540"/>
                <a:gd name="connsiteX6" fmla="*/ 203544 w 306351"/>
                <a:gd name="connsiteY6" fmla="*/ 30376 h 499540"/>
                <a:gd name="connsiteX7" fmla="*/ 281792 w 306351"/>
                <a:gd name="connsiteY7" fmla="*/ 0 h 499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6351" h="499540">
                  <a:moveTo>
                    <a:pt x="281792" y="0"/>
                  </a:moveTo>
                  <a:lnTo>
                    <a:pt x="301516" y="88285"/>
                  </a:lnTo>
                  <a:cubicBezTo>
                    <a:pt x="317885" y="225845"/>
                    <a:pt x="292166" y="362182"/>
                    <a:pt x="232337" y="481400"/>
                  </a:cubicBezTo>
                  <a:lnTo>
                    <a:pt x="220947" y="499540"/>
                  </a:lnTo>
                  <a:lnTo>
                    <a:pt x="203545" y="492784"/>
                  </a:lnTo>
                  <a:cubicBezTo>
                    <a:pt x="77785" y="433613"/>
                    <a:pt x="0" y="351870"/>
                    <a:pt x="0" y="261579"/>
                  </a:cubicBezTo>
                  <a:cubicBezTo>
                    <a:pt x="0" y="171289"/>
                    <a:pt x="77784" y="89546"/>
                    <a:pt x="203544" y="30376"/>
                  </a:cubicBezTo>
                  <a:lnTo>
                    <a:pt x="281792" y="0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3" name="현 62"/>
            <p:cNvSpPr/>
            <p:nvPr/>
          </p:nvSpPr>
          <p:spPr>
            <a:xfrm rot="17100000">
              <a:off x="5775414" y="4143323"/>
              <a:ext cx="233656" cy="143850"/>
            </a:xfrm>
            <a:prstGeom prst="chor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4" name="타원 63"/>
            <p:cNvSpPr/>
            <p:nvPr/>
          </p:nvSpPr>
          <p:spPr>
            <a:xfrm rot="21190137">
              <a:off x="5536919" y="3887030"/>
              <a:ext cx="60210" cy="6021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5" name="타원 64"/>
            <p:cNvSpPr/>
            <p:nvPr/>
          </p:nvSpPr>
          <p:spPr>
            <a:xfrm rot="21190137">
              <a:off x="6167133" y="3811536"/>
              <a:ext cx="60210" cy="6021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66" name="직선 연결선 65"/>
            <p:cNvCxnSpPr/>
            <p:nvPr/>
          </p:nvCxnSpPr>
          <p:spPr>
            <a:xfrm rot="21190137" flipH="1">
              <a:off x="5528227" y="3828091"/>
              <a:ext cx="31585" cy="34671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직선 연결선 66"/>
            <p:cNvCxnSpPr/>
            <p:nvPr/>
          </p:nvCxnSpPr>
          <p:spPr>
            <a:xfrm rot="21190137" flipH="1">
              <a:off x="5578868" y="3817195"/>
              <a:ext cx="24728" cy="39892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직선 연결선 67"/>
            <p:cNvCxnSpPr/>
            <p:nvPr/>
          </p:nvCxnSpPr>
          <p:spPr>
            <a:xfrm rot="21190137" flipH="1">
              <a:off x="6150592" y="3753536"/>
              <a:ext cx="31585" cy="34671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직선 연결선 68"/>
            <p:cNvCxnSpPr/>
            <p:nvPr/>
          </p:nvCxnSpPr>
          <p:spPr>
            <a:xfrm rot="21190137" flipH="1">
              <a:off x="6201233" y="3742640"/>
              <a:ext cx="24728" cy="39892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직선 연결선 69"/>
            <p:cNvCxnSpPr/>
            <p:nvPr/>
          </p:nvCxnSpPr>
          <p:spPr>
            <a:xfrm flipH="1">
              <a:off x="5836413" y="3934183"/>
              <a:ext cx="2985" cy="165240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직선 연결선 70"/>
            <p:cNvCxnSpPr/>
            <p:nvPr/>
          </p:nvCxnSpPr>
          <p:spPr>
            <a:xfrm>
              <a:off x="5837973" y="4098949"/>
              <a:ext cx="52845" cy="0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직사각형 71"/>
            <p:cNvSpPr/>
            <p:nvPr/>
          </p:nvSpPr>
          <p:spPr>
            <a:xfrm>
              <a:off x="5749603" y="4389254"/>
              <a:ext cx="254886" cy="130140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3" name="사다리꼴 72"/>
            <p:cNvSpPr/>
            <p:nvPr/>
          </p:nvSpPr>
          <p:spPr>
            <a:xfrm>
              <a:off x="5361004" y="4476806"/>
              <a:ext cx="1032081" cy="970100"/>
            </a:xfrm>
            <a:prstGeom prst="trapezoid">
              <a:avLst>
                <a:gd name="adj" fmla="val 39855"/>
              </a:avLst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4" name="직사각형 73"/>
            <p:cNvSpPr/>
            <p:nvPr/>
          </p:nvSpPr>
          <p:spPr>
            <a:xfrm>
              <a:off x="5797574" y="4476245"/>
              <a:ext cx="164678" cy="426635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5" name="타원 74"/>
            <p:cNvSpPr/>
            <p:nvPr/>
          </p:nvSpPr>
          <p:spPr>
            <a:xfrm>
              <a:off x="5845650" y="4528586"/>
              <a:ext cx="68526" cy="6852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6" name="타원 75"/>
            <p:cNvSpPr/>
            <p:nvPr/>
          </p:nvSpPr>
          <p:spPr>
            <a:xfrm>
              <a:off x="5845650" y="4624203"/>
              <a:ext cx="68526" cy="6852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7" name="타원 76"/>
            <p:cNvSpPr/>
            <p:nvPr/>
          </p:nvSpPr>
          <p:spPr>
            <a:xfrm>
              <a:off x="5845650" y="4731910"/>
              <a:ext cx="68526" cy="6852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8" name="직사각형 77"/>
            <p:cNvSpPr/>
            <p:nvPr/>
          </p:nvSpPr>
          <p:spPr>
            <a:xfrm>
              <a:off x="5618533" y="3505355"/>
              <a:ext cx="592395" cy="162788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9" name="타원 62"/>
            <p:cNvSpPr/>
            <p:nvPr/>
          </p:nvSpPr>
          <p:spPr>
            <a:xfrm>
              <a:off x="5288149" y="3324423"/>
              <a:ext cx="1171481" cy="467775"/>
            </a:xfrm>
            <a:custGeom>
              <a:avLst/>
              <a:gdLst/>
              <a:ahLst/>
              <a:cxnLst/>
              <a:rect l="l" t="t" r="r" b="b"/>
              <a:pathLst>
                <a:path w="1204701" h="475241">
                  <a:moveTo>
                    <a:pt x="619921" y="0"/>
                  </a:moveTo>
                  <a:cubicBezTo>
                    <a:pt x="876225" y="0"/>
                    <a:pt x="1098354" y="156821"/>
                    <a:pt x="1204701" y="387077"/>
                  </a:cubicBezTo>
                  <a:cubicBezTo>
                    <a:pt x="1204119" y="387221"/>
                    <a:pt x="1203537" y="387221"/>
                    <a:pt x="1202954" y="387221"/>
                  </a:cubicBezTo>
                  <a:cubicBezTo>
                    <a:pt x="986464" y="387221"/>
                    <a:pt x="789409" y="319293"/>
                    <a:pt x="643347" y="206377"/>
                  </a:cubicBezTo>
                  <a:cubicBezTo>
                    <a:pt x="497024" y="368054"/>
                    <a:pt x="263528" y="472280"/>
                    <a:pt x="0" y="475241"/>
                  </a:cubicBezTo>
                  <a:cubicBezTo>
                    <a:pt x="86820" y="198210"/>
                    <a:pt x="331774" y="0"/>
                    <a:pt x="619921" y="0"/>
                  </a:cubicBez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0" name="이등변 삼각형 79"/>
            <p:cNvSpPr/>
            <p:nvPr/>
          </p:nvSpPr>
          <p:spPr>
            <a:xfrm rot="1444413" flipV="1">
              <a:off x="5909267" y="3054140"/>
              <a:ext cx="53854" cy="192816"/>
            </a:xfrm>
            <a:prstGeom prst="triangl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1" name="이등변 삼각형 80"/>
            <p:cNvSpPr/>
            <p:nvPr/>
          </p:nvSpPr>
          <p:spPr>
            <a:xfrm rot="20191666" flipV="1">
              <a:off x="5882727" y="3010001"/>
              <a:ext cx="53854" cy="192816"/>
            </a:xfrm>
            <a:prstGeom prst="triangl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2" name="원호 81"/>
            <p:cNvSpPr/>
            <p:nvPr/>
          </p:nvSpPr>
          <p:spPr>
            <a:xfrm rot="9000000">
              <a:off x="5358973" y="3172440"/>
              <a:ext cx="864577" cy="269270"/>
            </a:xfrm>
            <a:prstGeom prst="arc">
              <a:avLst>
                <a:gd name="adj1" fmla="val 16200000"/>
                <a:gd name="adj2" fmla="val 21104355"/>
              </a:avLst>
            </a:prstGeom>
            <a:ln w="3175">
              <a:solidFill>
                <a:schemeClr val="bg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3" name="원호 82"/>
            <p:cNvSpPr/>
            <p:nvPr/>
          </p:nvSpPr>
          <p:spPr>
            <a:xfrm rot="12600000" flipH="1">
              <a:off x="5384801" y="3070916"/>
              <a:ext cx="864577" cy="269270"/>
            </a:xfrm>
            <a:prstGeom prst="arc">
              <a:avLst>
                <a:gd name="adj1" fmla="val 16200000"/>
                <a:gd name="adj2" fmla="val 21104355"/>
              </a:avLst>
            </a:prstGeom>
            <a:ln w="3175">
              <a:solidFill>
                <a:schemeClr val="bg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84" name="그룹 83"/>
            <p:cNvGrpSpPr/>
            <p:nvPr/>
          </p:nvGrpSpPr>
          <p:grpSpPr>
            <a:xfrm>
              <a:off x="5361904" y="5254983"/>
              <a:ext cx="1030556" cy="191988"/>
              <a:chOff x="2969906" y="3612208"/>
              <a:chExt cx="1377950" cy="256706"/>
            </a:xfrm>
          </p:grpSpPr>
          <p:pic>
            <p:nvPicPr>
              <p:cNvPr id="85" name="Picture 2"/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88830"/>
              <a:stretch/>
            </p:blipFill>
            <p:spPr bwMode="auto">
              <a:xfrm>
                <a:off x="2969906" y="3724572"/>
                <a:ext cx="1377950" cy="14434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86" name="Picture 3"/>
              <p:cNvPicPr>
                <a:picLocks noChangeAspect="1" noChangeArrowheads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80134" b="11170"/>
              <a:stretch/>
            </p:blipFill>
            <p:spPr bwMode="auto">
              <a:xfrm>
                <a:off x="2969906" y="3612208"/>
                <a:ext cx="1377950" cy="11236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</p:grpSp>
      <p:grpSp>
        <p:nvGrpSpPr>
          <p:cNvPr id="36" name="그룹 35"/>
          <p:cNvGrpSpPr/>
          <p:nvPr/>
        </p:nvGrpSpPr>
        <p:grpSpPr>
          <a:xfrm>
            <a:off x="2759889" y="4387964"/>
            <a:ext cx="831452" cy="1097622"/>
            <a:chOff x="10469794" y="3610663"/>
            <a:chExt cx="1029782" cy="1359442"/>
          </a:xfrm>
        </p:grpSpPr>
        <p:sp>
          <p:nvSpPr>
            <p:cNvPr id="37" name="양쪽 모서리가 둥근 사각형 36"/>
            <p:cNvSpPr/>
            <p:nvPr/>
          </p:nvSpPr>
          <p:spPr>
            <a:xfrm flipV="1">
              <a:off x="10469794" y="3636871"/>
              <a:ext cx="1029782" cy="1333234"/>
            </a:xfrm>
            <a:prstGeom prst="round2SameRect">
              <a:avLst/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" name="사다리꼴 37"/>
            <p:cNvSpPr/>
            <p:nvPr/>
          </p:nvSpPr>
          <p:spPr>
            <a:xfrm rot="10800000">
              <a:off x="10750422" y="3610663"/>
              <a:ext cx="340806" cy="190779"/>
            </a:xfrm>
            <a:prstGeom prst="trapezoid">
              <a:avLst>
                <a:gd name="adj" fmla="val 68134"/>
              </a:avLst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" name="평행 사변형 38"/>
            <p:cNvSpPr/>
            <p:nvPr/>
          </p:nvSpPr>
          <p:spPr>
            <a:xfrm>
              <a:off x="10944846" y="3621631"/>
              <a:ext cx="202668" cy="213319"/>
            </a:xfrm>
            <a:prstGeom prst="parallelogram">
              <a:avLst>
                <a:gd name="adj" fmla="val 52572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" name="평행 사변형 39"/>
            <p:cNvSpPr/>
            <p:nvPr/>
          </p:nvSpPr>
          <p:spPr>
            <a:xfrm flipH="1">
              <a:off x="10761441" y="3621631"/>
              <a:ext cx="202668" cy="213319"/>
            </a:xfrm>
            <a:prstGeom prst="parallelogram">
              <a:avLst>
                <a:gd name="adj" fmla="val 52572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41" name="직선 연결선 40"/>
            <p:cNvCxnSpPr/>
            <p:nvPr/>
          </p:nvCxnSpPr>
          <p:spPr>
            <a:xfrm>
              <a:off x="10964109" y="3834950"/>
              <a:ext cx="0" cy="1117431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타원 41"/>
            <p:cNvSpPr/>
            <p:nvPr/>
          </p:nvSpPr>
          <p:spPr>
            <a:xfrm>
              <a:off x="10922372" y="3856971"/>
              <a:ext cx="91626" cy="9162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" name="타원 42"/>
            <p:cNvSpPr/>
            <p:nvPr/>
          </p:nvSpPr>
          <p:spPr>
            <a:xfrm>
              <a:off x="10922372" y="4050722"/>
              <a:ext cx="91626" cy="9162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54" name="그룹 153"/>
          <p:cNvGrpSpPr/>
          <p:nvPr userDrawn="1"/>
        </p:nvGrpSpPr>
        <p:grpSpPr>
          <a:xfrm>
            <a:off x="2967748" y="6368693"/>
            <a:ext cx="3208504" cy="433108"/>
            <a:chOff x="3125688" y="6514395"/>
            <a:chExt cx="2382916" cy="321664"/>
          </a:xfrm>
        </p:grpSpPr>
        <p:pic>
          <p:nvPicPr>
            <p:cNvPr id="155" name="그림 154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94138" y="6585754"/>
              <a:ext cx="1314466" cy="219586"/>
            </a:xfrm>
            <a:prstGeom prst="rect">
              <a:avLst/>
            </a:prstGeom>
          </p:spPr>
        </p:pic>
        <p:pic>
          <p:nvPicPr>
            <p:cNvPr id="156" name="그림 155"/>
            <p:cNvPicPr>
              <a:picLocks noChangeAspect="1"/>
            </p:cNvPicPr>
            <p:nvPr/>
          </p:nvPicPr>
          <p:blipFill rotWithShape="1">
            <a:blip r:embed="rId7" cstate="screen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6639" t="24176" r="13369" b="59528"/>
            <a:stretch/>
          </p:blipFill>
          <p:spPr>
            <a:xfrm>
              <a:off x="3125688" y="6514395"/>
              <a:ext cx="976690" cy="3216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11314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58"/>
          <a:stretch/>
        </p:blipFill>
        <p:spPr bwMode="auto">
          <a:xfrm>
            <a:off x="0" y="1956652"/>
            <a:ext cx="1470047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353"/>
          <a:stretch/>
        </p:blipFill>
        <p:spPr bwMode="auto">
          <a:xfrm>
            <a:off x="7227969" y="531844"/>
            <a:ext cx="1916031" cy="1566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모서리가 둥근 직사각형 7"/>
          <p:cNvSpPr/>
          <p:nvPr userDrawn="1"/>
        </p:nvSpPr>
        <p:spPr>
          <a:xfrm>
            <a:off x="341828" y="253611"/>
            <a:ext cx="8460344" cy="6013838"/>
          </a:xfrm>
          <a:prstGeom prst="roundRect">
            <a:avLst>
              <a:gd name="adj" fmla="val 2422"/>
            </a:avLst>
          </a:prstGeom>
          <a:noFill/>
          <a:ln w="19050">
            <a:solidFill>
              <a:schemeClr val="bg1"/>
            </a:solidFill>
            <a:prstDash val="dash"/>
          </a:ln>
          <a:effectLst>
            <a:outerShdw blurRad="88900" dist="38100" dir="2700000" algn="t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모서리가 둥근 직사각형 8"/>
          <p:cNvSpPr/>
          <p:nvPr userDrawn="1"/>
        </p:nvSpPr>
        <p:spPr>
          <a:xfrm>
            <a:off x="393388" y="365536"/>
            <a:ext cx="8349714" cy="5913496"/>
          </a:xfrm>
          <a:prstGeom prst="roundRect">
            <a:avLst>
              <a:gd name="adj" fmla="val 2422"/>
            </a:avLst>
          </a:prstGeom>
          <a:solidFill>
            <a:schemeClr val="bg1"/>
          </a:solidFill>
          <a:ln w="6350">
            <a:solidFill>
              <a:srgbClr val="FF7979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0" name="그룹 9"/>
          <p:cNvGrpSpPr/>
          <p:nvPr userDrawn="1"/>
        </p:nvGrpSpPr>
        <p:grpSpPr>
          <a:xfrm rot="21190137">
            <a:off x="7784275" y="4881260"/>
            <a:ext cx="1378798" cy="1705533"/>
            <a:chOff x="5275695" y="914033"/>
            <a:chExt cx="2393464" cy="296064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11" name="그룹 10"/>
            <p:cNvGrpSpPr/>
            <p:nvPr/>
          </p:nvGrpSpPr>
          <p:grpSpPr>
            <a:xfrm rot="18206624" flipH="1">
              <a:off x="5383510" y="1619129"/>
              <a:ext cx="286912" cy="328222"/>
              <a:chOff x="3630168" y="3191304"/>
              <a:chExt cx="501157" cy="573316"/>
            </a:xfrm>
          </p:grpSpPr>
          <p:sp>
            <p:nvSpPr>
              <p:cNvPr id="45" name="모서리가 둥근 직사각형 44"/>
              <p:cNvSpPr/>
              <p:nvPr/>
            </p:nvSpPr>
            <p:spPr>
              <a:xfrm rot="20000921">
                <a:off x="3630168" y="3299450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6" name="모서리가 둥근 직사각형 45"/>
              <p:cNvSpPr/>
              <p:nvPr/>
            </p:nvSpPr>
            <p:spPr>
              <a:xfrm rot="21295701">
                <a:off x="3706988" y="319689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7" name="모서리가 둥근 직사각형 46"/>
              <p:cNvSpPr/>
              <p:nvPr/>
            </p:nvSpPr>
            <p:spPr>
              <a:xfrm rot="193500">
                <a:off x="3844312" y="319130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8" name="모서리가 둥근 직사각형 47"/>
              <p:cNvSpPr/>
              <p:nvPr/>
            </p:nvSpPr>
            <p:spPr>
              <a:xfrm rot="926434">
                <a:off x="3974496" y="3213649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9" name="모서리가 둥근 직사각형 48"/>
              <p:cNvSpPr/>
              <p:nvPr/>
            </p:nvSpPr>
            <p:spPr>
              <a:xfrm rot="1922418">
                <a:off x="4032419" y="3316356"/>
                <a:ext cx="98906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2" name="그룹 11"/>
            <p:cNvGrpSpPr/>
            <p:nvPr/>
          </p:nvGrpSpPr>
          <p:grpSpPr>
            <a:xfrm rot="3393376">
              <a:off x="7256802" y="1611508"/>
              <a:ext cx="286912" cy="328222"/>
              <a:chOff x="3630168" y="3191304"/>
              <a:chExt cx="501157" cy="573316"/>
            </a:xfrm>
          </p:grpSpPr>
          <p:sp>
            <p:nvSpPr>
              <p:cNvPr id="40" name="모서리가 둥근 직사각형 39"/>
              <p:cNvSpPr/>
              <p:nvPr/>
            </p:nvSpPr>
            <p:spPr>
              <a:xfrm rot="20000921">
                <a:off x="3630168" y="3299450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1" name="모서리가 둥근 직사각형 40"/>
              <p:cNvSpPr/>
              <p:nvPr/>
            </p:nvSpPr>
            <p:spPr>
              <a:xfrm rot="21295701">
                <a:off x="3706988" y="319689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2" name="모서리가 둥근 직사각형 41"/>
              <p:cNvSpPr/>
              <p:nvPr/>
            </p:nvSpPr>
            <p:spPr>
              <a:xfrm rot="193500">
                <a:off x="3844312" y="319130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3" name="모서리가 둥근 직사각형 42"/>
              <p:cNvSpPr/>
              <p:nvPr/>
            </p:nvSpPr>
            <p:spPr>
              <a:xfrm rot="926434">
                <a:off x="3974496" y="3213649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4" name="모서리가 둥근 직사각형 43"/>
              <p:cNvSpPr/>
              <p:nvPr/>
            </p:nvSpPr>
            <p:spPr>
              <a:xfrm rot="1922418">
                <a:off x="4032419" y="3316356"/>
                <a:ext cx="98906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3" name="자유형 12"/>
            <p:cNvSpPr/>
            <p:nvPr/>
          </p:nvSpPr>
          <p:spPr>
            <a:xfrm rot="2700000">
              <a:off x="5275695" y="1454267"/>
              <a:ext cx="2393464" cy="2393464"/>
            </a:xfrm>
            <a:custGeom>
              <a:avLst/>
              <a:gdLst>
                <a:gd name="connsiteX0" fmla="*/ 18320 w 2492176"/>
                <a:gd name="connsiteY0" fmla="*/ 1130186 h 2492176"/>
                <a:gd name="connsiteX1" fmla="*/ 62549 w 2492176"/>
                <a:gd name="connsiteY1" fmla="*/ 1111866 h 2492176"/>
                <a:gd name="connsiteX2" fmla="*/ 608077 w 2492176"/>
                <a:gd name="connsiteY2" fmla="*/ 1111866 h 2492176"/>
                <a:gd name="connsiteX3" fmla="*/ 1111867 w 2492176"/>
                <a:gd name="connsiteY3" fmla="*/ 608076 h 2492176"/>
                <a:gd name="connsiteX4" fmla="*/ 1111867 w 2492176"/>
                <a:gd name="connsiteY4" fmla="*/ 62549 h 2492176"/>
                <a:gd name="connsiteX5" fmla="*/ 1130187 w 2492176"/>
                <a:gd name="connsiteY5" fmla="*/ 18320 h 2492176"/>
                <a:gd name="connsiteX6" fmla="*/ 1174416 w 2492176"/>
                <a:gd name="connsiteY6" fmla="*/ 0 h 2492176"/>
                <a:gd name="connsiteX7" fmla="*/ 1424603 w 2492176"/>
                <a:gd name="connsiteY7" fmla="*/ 0 h 2492176"/>
                <a:gd name="connsiteX8" fmla="*/ 1487152 w 2492176"/>
                <a:gd name="connsiteY8" fmla="*/ 62549 h 2492176"/>
                <a:gd name="connsiteX9" fmla="*/ 1487152 w 2492176"/>
                <a:gd name="connsiteY9" fmla="*/ 532617 h 2492176"/>
                <a:gd name="connsiteX10" fmla="*/ 1500451 w 2492176"/>
                <a:gd name="connsiteY10" fmla="*/ 543515 h 2492176"/>
                <a:gd name="connsiteX11" fmla="*/ 2424325 w 2492176"/>
                <a:gd name="connsiteY11" fmla="*/ 1467389 h 2492176"/>
                <a:gd name="connsiteX12" fmla="*/ 2426843 w 2492176"/>
                <a:gd name="connsiteY12" fmla="*/ 1788893 h 2492176"/>
                <a:gd name="connsiteX13" fmla="*/ 2369706 w 2492176"/>
                <a:gd name="connsiteY13" fmla="*/ 1846030 h 2492176"/>
                <a:gd name="connsiteX14" fmla="*/ 2346149 w 2492176"/>
                <a:gd name="connsiteY14" fmla="*/ 1826726 h 2492176"/>
                <a:gd name="connsiteX15" fmla="*/ 1871425 w 2492176"/>
                <a:gd name="connsiteY15" fmla="*/ 1871424 h 2492176"/>
                <a:gd name="connsiteX16" fmla="*/ 1826727 w 2492176"/>
                <a:gd name="connsiteY16" fmla="*/ 2346149 h 2492176"/>
                <a:gd name="connsiteX17" fmla="*/ 1846030 w 2492176"/>
                <a:gd name="connsiteY17" fmla="*/ 2369706 h 2492176"/>
                <a:gd name="connsiteX18" fmla="*/ 1788893 w 2492176"/>
                <a:gd name="connsiteY18" fmla="*/ 2426843 h 2492176"/>
                <a:gd name="connsiteX19" fmla="*/ 1467389 w 2492176"/>
                <a:gd name="connsiteY19" fmla="*/ 2424325 h 2492176"/>
                <a:gd name="connsiteX20" fmla="*/ 543515 w 2492176"/>
                <a:gd name="connsiteY20" fmla="*/ 1500451 h 2492176"/>
                <a:gd name="connsiteX21" fmla="*/ 532617 w 2492176"/>
                <a:gd name="connsiteY21" fmla="*/ 1487151 h 2492176"/>
                <a:gd name="connsiteX22" fmla="*/ 62548 w 2492176"/>
                <a:gd name="connsiteY22" fmla="*/ 1487151 h 2492176"/>
                <a:gd name="connsiteX23" fmla="*/ 0 w 2492176"/>
                <a:gd name="connsiteY23" fmla="*/ 1424602 h 2492176"/>
                <a:gd name="connsiteX24" fmla="*/ 0 w 2492176"/>
                <a:gd name="connsiteY24" fmla="*/ 1174415 h 2492176"/>
                <a:gd name="connsiteX25" fmla="*/ 18320 w 2492176"/>
                <a:gd name="connsiteY25" fmla="*/ 1130186 h 2492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492176" h="2492176">
                  <a:moveTo>
                    <a:pt x="18320" y="1130186"/>
                  </a:moveTo>
                  <a:cubicBezTo>
                    <a:pt x="29639" y="1118867"/>
                    <a:pt x="45276" y="1111866"/>
                    <a:pt x="62549" y="1111866"/>
                  </a:cubicBezTo>
                  <a:lnTo>
                    <a:pt x="608077" y="1111866"/>
                  </a:lnTo>
                  <a:lnTo>
                    <a:pt x="1111867" y="608076"/>
                  </a:lnTo>
                  <a:lnTo>
                    <a:pt x="1111867" y="62549"/>
                  </a:lnTo>
                  <a:cubicBezTo>
                    <a:pt x="1111867" y="45277"/>
                    <a:pt x="1118868" y="29639"/>
                    <a:pt x="1130187" y="18320"/>
                  </a:cubicBezTo>
                  <a:cubicBezTo>
                    <a:pt x="1141506" y="7001"/>
                    <a:pt x="1157144" y="0"/>
                    <a:pt x="1174416" y="0"/>
                  </a:cubicBezTo>
                  <a:lnTo>
                    <a:pt x="1424603" y="0"/>
                  </a:lnTo>
                  <a:cubicBezTo>
                    <a:pt x="1459148" y="0"/>
                    <a:pt x="1487152" y="28004"/>
                    <a:pt x="1487152" y="62549"/>
                  </a:cubicBezTo>
                  <a:lnTo>
                    <a:pt x="1487152" y="532617"/>
                  </a:lnTo>
                  <a:lnTo>
                    <a:pt x="1500451" y="543515"/>
                  </a:lnTo>
                  <a:lnTo>
                    <a:pt x="2424325" y="1467389"/>
                  </a:lnTo>
                  <a:cubicBezTo>
                    <a:pt x="2513801" y="1556865"/>
                    <a:pt x="2514929" y="1700807"/>
                    <a:pt x="2426843" y="1788893"/>
                  </a:cubicBezTo>
                  <a:lnTo>
                    <a:pt x="2369706" y="1846030"/>
                  </a:lnTo>
                  <a:lnTo>
                    <a:pt x="2346149" y="1826726"/>
                  </a:lnTo>
                  <a:cubicBezTo>
                    <a:pt x="2198722" y="1728737"/>
                    <a:pt x="1999533" y="1743316"/>
                    <a:pt x="1871425" y="1871424"/>
                  </a:cubicBezTo>
                  <a:cubicBezTo>
                    <a:pt x="1743317" y="1999532"/>
                    <a:pt x="1728738" y="2198722"/>
                    <a:pt x="1826727" y="2346149"/>
                  </a:cubicBezTo>
                  <a:lnTo>
                    <a:pt x="1846030" y="2369706"/>
                  </a:lnTo>
                  <a:lnTo>
                    <a:pt x="1788893" y="2426843"/>
                  </a:lnTo>
                  <a:cubicBezTo>
                    <a:pt x="1700807" y="2514929"/>
                    <a:pt x="1556865" y="2513801"/>
                    <a:pt x="1467389" y="2424325"/>
                  </a:cubicBezTo>
                  <a:lnTo>
                    <a:pt x="543515" y="1500451"/>
                  </a:lnTo>
                  <a:lnTo>
                    <a:pt x="532617" y="1487151"/>
                  </a:lnTo>
                  <a:lnTo>
                    <a:pt x="62548" y="1487151"/>
                  </a:lnTo>
                  <a:cubicBezTo>
                    <a:pt x="28003" y="1487151"/>
                    <a:pt x="0" y="1459147"/>
                    <a:pt x="0" y="1424602"/>
                  </a:cubicBezTo>
                  <a:lnTo>
                    <a:pt x="0" y="1174415"/>
                  </a:lnTo>
                  <a:cubicBezTo>
                    <a:pt x="0" y="1157143"/>
                    <a:pt x="7001" y="1141505"/>
                    <a:pt x="18320" y="1130186"/>
                  </a:cubicBezTo>
                  <a:close/>
                </a:path>
              </a:pathLst>
            </a:cu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양쪽 모서리가 둥근 사각형 13"/>
            <p:cNvSpPr/>
            <p:nvPr/>
          </p:nvSpPr>
          <p:spPr>
            <a:xfrm rot="10800000">
              <a:off x="5811541" y="3646076"/>
              <a:ext cx="386568" cy="228600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양쪽 모서리가 둥근 사각형 14"/>
            <p:cNvSpPr/>
            <p:nvPr/>
          </p:nvSpPr>
          <p:spPr>
            <a:xfrm rot="2700000">
              <a:off x="7120302" y="1823262"/>
              <a:ext cx="375285" cy="129410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양쪽 모서리가 둥근 사각형 15"/>
            <p:cNvSpPr/>
            <p:nvPr/>
          </p:nvSpPr>
          <p:spPr>
            <a:xfrm rot="18900000" flipH="1">
              <a:off x="5445461" y="1815643"/>
              <a:ext cx="375285" cy="129410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" name="양쪽 모서리가 둥근 사각형 16"/>
            <p:cNvSpPr/>
            <p:nvPr/>
          </p:nvSpPr>
          <p:spPr>
            <a:xfrm rot="10800000">
              <a:off x="6746748" y="3646076"/>
              <a:ext cx="382759" cy="228600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타원 17"/>
            <p:cNvSpPr/>
            <p:nvPr/>
          </p:nvSpPr>
          <p:spPr>
            <a:xfrm>
              <a:off x="6403847" y="2583639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타원 18"/>
            <p:cNvSpPr/>
            <p:nvPr/>
          </p:nvSpPr>
          <p:spPr>
            <a:xfrm>
              <a:off x="6403847" y="2840780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모서리가 둥근 직사각형 19"/>
            <p:cNvSpPr/>
            <p:nvPr/>
          </p:nvSpPr>
          <p:spPr>
            <a:xfrm rot="16200000">
              <a:off x="6841236" y="3409676"/>
              <a:ext cx="213360" cy="137160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모서리가 둥근 직사각형 20"/>
            <p:cNvSpPr/>
            <p:nvPr/>
          </p:nvSpPr>
          <p:spPr>
            <a:xfrm rot="16200000">
              <a:off x="5890261" y="3409676"/>
              <a:ext cx="213360" cy="137160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22" name="그룹 21"/>
            <p:cNvGrpSpPr/>
            <p:nvPr/>
          </p:nvGrpSpPr>
          <p:grpSpPr>
            <a:xfrm>
              <a:off x="5748808" y="914033"/>
              <a:ext cx="1355623" cy="1533715"/>
              <a:chOff x="271767" y="2021820"/>
              <a:chExt cx="1355623" cy="1533715"/>
            </a:xfrm>
          </p:grpSpPr>
          <p:sp>
            <p:nvSpPr>
              <p:cNvPr id="24" name="자유형 23"/>
              <p:cNvSpPr/>
              <p:nvPr/>
            </p:nvSpPr>
            <p:spPr>
              <a:xfrm rot="1101029">
                <a:off x="341899" y="2099351"/>
                <a:ext cx="1285491" cy="1456184"/>
              </a:xfrm>
              <a:custGeom>
                <a:avLst/>
                <a:gdLst>
                  <a:gd name="connsiteX0" fmla="*/ 476344 w 1365706"/>
                  <a:gd name="connsiteY0" fmla="*/ 35527 h 1390264"/>
                  <a:gd name="connsiteX1" fmla="*/ 1354738 w 1365706"/>
                  <a:gd name="connsiteY1" fmla="*/ 476343 h 1390264"/>
                  <a:gd name="connsiteX2" fmla="*/ 1365706 w 1365706"/>
                  <a:gd name="connsiteY2" fmla="*/ 525436 h 1390264"/>
                  <a:gd name="connsiteX3" fmla="*/ 1287458 w 1365706"/>
                  <a:gd name="connsiteY3" fmla="*/ 555812 h 1390264"/>
                  <a:gd name="connsiteX4" fmla="*/ 1083914 w 1365706"/>
                  <a:gd name="connsiteY4" fmla="*/ 787015 h 1390264"/>
                  <a:gd name="connsiteX5" fmla="*/ 1287459 w 1365706"/>
                  <a:gd name="connsiteY5" fmla="*/ 1018220 h 1390264"/>
                  <a:gd name="connsiteX6" fmla="*/ 1304861 w 1365706"/>
                  <a:gd name="connsiteY6" fmla="*/ 1024976 h 1390264"/>
                  <a:gd name="connsiteX7" fmla="*/ 1245347 w 1365706"/>
                  <a:gd name="connsiteY7" fmla="*/ 1119759 h 1390264"/>
                  <a:gd name="connsiteX8" fmla="*/ 913921 w 1365706"/>
                  <a:gd name="connsiteY8" fmla="*/ 1354737 h 1390264"/>
                  <a:gd name="connsiteX9" fmla="*/ 507764 w 1365706"/>
                  <a:gd name="connsiteY9" fmla="*/ 1364413 h 1390264"/>
                  <a:gd name="connsiteX10" fmla="*/ 403400 w 1365706"/>
                  <a:gd name="connsiteY10" fmla="*/ 1323987 h 1390264"/>
                  <a:gd name="connsiteX11" fmla="*/ 413316 w 1365706"/>
                  <a:gd name="connsiteY11" fmla="*/ 1308170 h 1390264"/>
                  <a:gd name="connsiteX12" fmla="*/ 438334 w 1365706"/>
                  <a:gd name="connsiteY12" fmla="*/ 1001152 h 1390264"/>
                  <a:gd name="connsiteX13" fmla="*/ 136963 w 1365706"/>
                  <a:gd name="connsiteY13" fmla="*/ 937427 h 1390264"/>
                  <a:gd name="connsiteX14" fmla="*/ 56073 w 1365706"/>
                  <a:gd name="connsiteY14" fmla="*/ 959836 h 1390264"/>
                  <a:gd name="connsiteX15" fmla="*/ 35527 w 1365706"/>
                  <a:gd name="connsiteY15" fmla="*/ 913920 h 1390264"/>
                  <a:gd name="connsiteX16" fmla="*/ 476344 w 1365706"/>
                  <a:gd name="connsiteY16" fmla="*/ 35527 h 1390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65706" h="1390264">
                    <a:moveTo>
                      <a:pt x="476344" y="35527"/>
                    </a:moveTo>
                    <a:cubicBezTo>
                      <a:pt x="840634" y="-85307"/>
                      <a:pt x="1233904" y="112053"/>
                      <a:pt x="1354738" y="476343"/>
                    </a:cubicBezTo>
                    <a:lnTo>
                      <a:pt x="1365706" y="525436"/>
                    </a:lnTo>
                    <a:lnTo>
                      <a:pt x="1287458" y="555812"/>
                    </a:lnTo>
                    <a:cubicBezTo>
                      <a:pt x="1161698" y="614982"/>
                      <a:pt x="1083914" y="696725"/>
                      <a:pt x="1083914" y="787015"/>
                    </a:cubicBezTo>
                    <a:cubicBezTo>
                      <a:pt x="1083914" y="877306"/>
                      <a:pt x="1161699" y="959049"/>
                      <a:pt x="1287459" y="1018220"/>
                    </a:cubicBezTo>
                    <a:lnTo>
                      <a:pt x="1304861" y="1024976"/>
                    </a:lnTo>
                    <a:lnTo>
                      <a:pt x="1245347" y="1119759"/>
                    </a:lnTo>
                    <a:cubicBezTo>
                      <a:pt x="1163664" y="1225800"/>
                      <a:pt x="1050530" y="1309424"/>
                      <a:pt x="913921" y="1354737"/>
                    </a:cubicBezTo>
                    <a:cubicBezTo>
                      <a:pt x="777312" y="1400049"/>
                      <a:pt x="636628" y="1400616"/>
                      <a:pt x="507764" y="1364413"/>
                    </a:cubicBezTo>
                    <a:lnTo>
                      <a:pt x="403400" y="1323987"/>
                    </a:lnTo>
                    <a:lnTo>
                      <a:pt x="413316" y="1308170"/>
                    </a:lnTo>
                    <a:cubicBezTo>
                      <a:pt x="478784" y="1185570"/>
                      <a:pt x="492296" y="1073544"/>
                      <a:pt x="438334" y="1001152"/>
                    </a:cubicBezTo>
                    <a:cubicBezTo>
                      <a:pt x="384373" y="928760"/>
                      <a:pt x="273155" y="909708"/>
                      <a:pt x="136963" y="937427"/>
                    </a:cubicBezTo>
                    <a:lnTo>
                      <a:pt x="56073" y="959836"/>
                    </a:lnTo>
                    <a:lnTo>
                      <a:pt x="35527" y="913920"/>
                    </a:lnTo>
                    <a:cubicBezTo>
                      <a:pt x="-85306" y="549630"/>
                      <a:pt x="112054" y="156360"/>
                      <a:pt x="476344" y="35527"/>
                    </a:cubicBezTo>
                    <a:close/>
                  </a:path>
                </a:pathLst>
              </a:cu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25" name="그룹 24"/>
              <p:cNvGrpSpPr/>
              <p:nvPr/>
            </p:nvGrpSpPr>
            <p:grpSpPr>
              <a:xfrm>
                <a:off x="271767" y="2021820"/>
                <a:ext cx="1328523" cy="1361961"/>
                <a:chOff x="271767" y="2021820"/>
                <a:chExt cx="1328523" cy="1361961"/>
              </a:xfrm>
            </p:grpSpPr>
            <p:sp>
              <p:nvSpPr>
                <p:cNvPr id="26" name="자유형 25"/>
                <p:cNvSpPr/>
                <p:nvPr/>
              </p:nvSpPr>
              <p:spPr>
                <a:xfrm rot="1101029">
                  <a:off x="271767" y="2920547"/>
                  <a:ext cx="391989" cy="416866"/>
                </a:xfrm>
                <a:custGeom>
                  <a:avLst/>
                  <a:gdLst>
                    <a:gd name="connsiteX0" fmla="*/ 0 w 415696"/>
                    <a:gd name="connsiteY0" fmla="*/ 34565 h 398716"/>
                    <a:gd name="connsiteX1" fmla="*/ 80890 w 415696"/>
                    <a:gd name="connsiteY1" fmla="*/ 12156 h 398716"/>
                    <a:gd name="connsiteX2" fmla="*/ 382261 w 415696"/>
                    <a:gd name="connsiteY2" fmla="*/ 75881 h 398716"/>
                    <a:gd name="connsiteX3" fmla="*/ 357243 w 415696"/>
                    <a:gd name="connsiteY3" fmla="*/ 382899 h 398716"/>
                    <a:gd name="connsiteX4" fmla="*/ 347327 w 415696"/>
                    <a:gd name="connsiteY4" fmla="*/ 398716 h 398716"/>
                    <a:gd name="connsiteX5" fmla="*/ 327355 w 415696"/>
                    <a:gd name="connsiteY5" fmla="*/ 390979 h 398716"/>
                    <a:gd name="connsiteX6" fmla="*/ 36949 w 415696"/>
                    <a:gd name="connsiteY6" fmla="*/ 117137 h 398716"/>
                    <a:gd name="connsiteX7" fmla="*/ 0 w 415696"/>
                    <a:gd name="connsiteY7" fmla="*/ 34565 h 398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15696" h="398716">
                      <a:moveTo>
                        <a:pt x="0" y="34565"/>
                      </a:moveTo>
                      <a:lnTo>
                        <a:pt x="80890" y="12156"/>
                      </a:lnTo>
                      <a:cubicBezTo>
                        <a:pt x="217082" y="-15563"/>
                        <a:pt x="328300" y="3489"/>
                        <a:pt x="382261" y="75881"/>
                      </a:cubicBezTo>
                      <a:cubicBezTo>
                        <a:pt x="436223" y="148273"/>
                        <a:pt x="422711" y="260299"/>
                        <a:pt x="357243" y="382899"/>
                      </a:cubicBezTo>
                      <a:lnTo>
                        <a:pt x="347327" y="398716"/>
                      </a:lnTo>
                      <a:lnTo>
                        <a:pt x="327355" y="390979"/>
                      </a:lnTo>
                      <a:cubicBezTo>
                        <a:pt x="208137" y="331150"/>
                        <a:pt x="106036" y="237210"/>
                        <a:pt x="36949" y="117137"/>
                      </a:cubicBezTo>
                      <a:lnTo>
                        <a:pt x="0" y="34565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" name="자유형 26"/>
                <p:cNvSpPr/>
                <p:nvPr/>
              </p:nvSpPr>
              <p:spPr>
                <a:xfrm rot="1101029">
                  <a:off x="1290282" y="2815566"/>
                  <a:ext cx="310008" cy="509222"/>
                </a:xfrm>
                <a:custGeom>
                  <a:avLst/>
                  <a:gdLst>
                    <a:gd name="connsiteX0" fmla="*/ 281792 w 306351"/>
                    <a:gd name="connsiteY0" fmla="*/ 0 h 499540"/>
                    <a:gd name="connsiteX1" fmla="*/ 301516 w 306351"/>
                    <a:gd name="connsiteY1" fmla="*/ 88285 h 499540"/>
                    <a:gd name="connsiteX2" fmla="*/ 232337 w 306351"/>
                    <a:gd name="connsiteY2" fmla="*/ 481400 h 499540"/>
                    <a:gd name="connsiteX3" fmla="*/ 220947 w 306351"/>
                    <a:gd name="connsiteY3" fmla="*/ 499540 h 499540"/>
                    <a:gd name="connsiteX4" fmla="*/ 203545 w 306351"/>
                    <a:gd name="connsiteY4" fmla="*/ 492784 h 499540"/>
                    <a:gd name="connsiteX5" fmla="*/ 0 w 306351"/>
                    <a:gd name="connsiteY5" fmla="*/ 261579 h 499540"/>
                    <a:gd name="connsiteX6" fmla="*/ 203544 w 306351"/>
                    <a:gd name="connsiteY6" fmla="*/ 30376 h 499540"/>
                    <a:gd name="connsiteX7" fmla="*/ 281792 w 306351"/>
                    <a:gd name="connsiteY7" fmla="*/ 0 h 499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6351" h="499540">
                      <a:moveTo>
                        <a:pt x="281792" y="0"/>
                      </a:moveTo>
                      <a:lnTo>
                        <a:pt x="301516" y="88285"/>
                      </a:lnTo>
                      <a:cubicBezTo>
                        <a:pt x="317885" y="225845"/>
                        <a:pt x="292166" y="362182"/>
                        <a:pt x="232337" y="481400"/>
                      </a:cubicBezTo>
                      <a:lnTo>
                        <a:pt x="220947" y="499540"/>
                      </a:lnTo>
                      <a:lnTo>
                        <a:pt x="203545" y="492784"/>
                      </a:lnTo>
                      <a:cubicBezTo>
                        <a:pt x="77785" y="433613"/>
                        <a:pt x="0" y="351870"/>
                        <a:pt x="0" y="261579"/>
                      </a:cubicBezTo>
                      <a:cubicBezTo>
                        <a:pt x="0" y="171289"/>
                        <a:pt x="77784" y="89546"/>
                        <a:pt x="203544" y="30376"/>
                      </a:cubicBezTo>
                      <a:lnTo>
                        <a:pt x="281792" y="0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8" name="원호 27"/>
                <p:cNvSpPr/>
                <p:nvPr/>
              </p:nvSpPr>
              <p:spPr>
                <a:xfrm rot="9000000">
                  <a:off x="684130" y="2736081"/>
                  <a:ext cx="686888" cy="647700"/>
                </a:xfrm>
                <a:prstGeom prst="arc">
                  <a:avLst>
                    <a:gd name="adj1" fmla="val 14271764"/>
                    <a:gd name="adj2" fmla="val 0"/>
                  </a:avLst>
                </a:prstGeom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" name="타원 28"/>
                <p:cNvSpPr/>
                <p:nvPr/>
              </p:nvSpPr>
              <p:spPr>
                <a:xfrm>
                  <a:off x="564184" y="2669846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0" name="타원 29"/>
                <p:cNvSpPr/>
                <p:nvPr/>
              </p:nvSpPr>
              <p:spPr>
                <a:xfrm>
                  <a:off x="1412863" y="2669846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31" name="그룹 30"/>
                <p:cNvGrpSpPr/>
                <p:nvPr/>
              </p:nvGrpSpPr>
              <p:grpSpPr>
                <a:xfrm>
                  <a:off x="564184" y="2581078"/>
                  <a:ext cx="101644" cy="53340"/>
                  <a:chOff x="2822531" y="2421626"/>
                  <a:chExt cx="101644" cy="53340"/>
                </a:xfrm>
              </p:grpSpPr>
              <p:cxnSp>
                <p:nvCxnSpPr>
                  <p:cNvPr id="38" name="직선 연결선 37"/>
                  <p:cNvCxnSpPr/>
                  <p:nvPr/>
                </p:nvCxnSpPr>
                <p:spPr>
                  <a:xfrm flipH="1">
                    <a:off x="2822531" y="2428607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" name="직선 연결선 38"/>
                  <p:cNvCxnSpPr/>
                  <p:nvPr/>
                </p:nvCxnSpPr>
                <p:spPr>
                  <a:xfrm flipH="1">
                    <a:off x="2891111" y="2421626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2" name="직선 연결선 31"/>
                <p:cNvCxnSpPr/>
                <p:nvPr/>
              </p:nvCxnSpPr>
              <p:spPr>
                <a:xfrm flipH="1">
                  <a:off x="856764" y="2073596"/>
                  <a:ext cx="170444" cy="265135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직선 연결선 32"/>
                <p:cNvCxnSpPr/>
                <p:nvPr/>
              </p:nvCxnSpPr>
              <p:spPr>
                <a:xfrm flipH="1">
                  <a:off x="925344" y="2021820"/>
                  <a:ext cx="203729" cy="31691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직선 연결선 33"/>
                <p:cNvCxnSpPr/>
                <p:nvPr/>
              </p:nvCxnSpPr>
              <p:spPr>
                <a:xfrm flipH="1">
                  <a:off x="1027208" y="2021820"/>
                  <a:ext cx="203729" cy="31691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35" name="그룹 34"/>
                <p:cNvGrpSpPr/>
                <p:nvPr/>
              </p:nvGrpSpPr>
              <p:grpSpPr>
                <a:xfrm>
                  <a:off x="1402294" y="2581078"/>
                  <a:ext cx="101644" cy="53340"/>
                  <a:chOff x="2822531" y="2421626"/>
                  <a:chExt cx="101644" cy="53340"/>
                </a:xfrm>
              </p:grpSpPr>
              <p:cxnSp>
                <p:nvCxnSpPr>
                  <p:cNvPr id="36" name="직선 연결선 35"/>
                  <p:cNvCxnSpPr/>
                  <p:nvPr/>
                </p:nvCxnSpPr>
                <p:spPr>
                  <a:xfrm flipH="1">
                    <a:off x="2822531" y="2428607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" name="직선 연결선 36"/>
                  <p:cNvCxnSpPr/>
                  <p:nvPr/>
                </p:nvCxnSpPr>
                <p:spPr>
                  <a:xfrm flipH="1">
                    <a:off x="2891111" y="2421626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23" name="타원 22"/>
            <p:cNvSpPr/>
            <p:nvPr/>
          </p:nvSpPr>
          <p:spPr>
            <a:xfrm>
              <a:off x="6403847" y="3097921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50" name="그룹 49"/>
          <p:cNvGrpSpPr/>
          <p:nvPr userDrawn="1"/>
        </p:nvGrpSpPr>
        <p:grpSpPr>
          <a:xfrm rot="21182626">
            <a:off x="-170679" y="5432824"/>
            <a:ext cx="1070458" cy="1416826"/>
            <a:chOff x="7988701" y="2820867"/>
            <a:chExt cx="1460276" cy="19327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51" name="그룹 50"/>
            <p:cNvGrpSpPr/>
            <p:nvPr/>
          </p:nvGrpSpPr>
          <p:grpSpPr>
            <a:xfrm>
              <a:off x="7988701" y="2820867"/>
              <a:ext cx="1460276" cy="1459835"/>
              <a:chOff x="7515748" y="3052114"/>
              <a:chExt cx="1460276" cy="1459835"/>
            </a:xfrm>
          </p:grpSpPr>
          <p:grpSp>
            <p:nvGrpSpPr>
              <p:cNvPr id="53" name="그룹 52"/>
              <p:cNvGrpSpPr/>
              <p:nvPr/>
            </p:nvGrpSpPr>
            <p:grpSpPr>
              <a:xfrm rot="2700000">
                <a:off x="7740496" y="3275729"/>
                <a:ext cx="1011282" cy="1012846"/>
                <a:chOff x="-2485592" y="1893851"/>
                <a:chExt cx="2017032" cy="2020151"/>
              </a:xfrm>
            </p:grpSpPr>
            <p:sp>
              <p:nvSpPr>
                <p:cNvPr id="59" name="직각 삼각형 58"/>
                <p:cNvSpPr/>
                <p:nvPr/>
              </p:nvSpPr>
              <p:spPr>
                <a:xfrm>
                  <a:off x="-1476672" y="1893851"/>
                  <a:ext cx="1008112" cy="1008112"/>
                </a:xfrm>
                <a:prstGeom prst="rtTriangle">
                  <a:avLst/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0" name="직각 삼각형 59"/>
                <p:cNvSpPr/>
                <p:nvPr/>
              </p:nvSpPr>
              <p:spPr>
                <a:xfrm rot="16200000">
                  <a:off x="-2485592" y="1893851"/>
                  <a:ext cx="1008112" cy="1008112"/>
                </a:xfrm>
                <a:prstGeom prst="rtTriangle">
                  <a:avLst/>
                </a:pr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1" name="직각 삼각형 60"/>
                <p:cNvSpPr/>
                <p:nvPr/>
              </p:nvSpPr>
              <p:spPr>
                <a:xfrm rot="10800000">
                  <a:off x="-2485592" y="2905890"/>
                  <a:ext cx="1008112" cy="1008112"/>
                </a:xfrm>
                <a:prstGeom prst="rtTriangle">
                  <a:avLst/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2" name="직각 삼각형 61"/>
                <p:cNvSpPr/>
                <p:nvPr/>
              </p:nvSpPr>
              <p:spPr>
                <a:xfrm rot="5400000">
                  <a:off x="-1476672" y="2905890"/>
                  <a:ext cx="1008112" cy="1008112"/>
                </a:xfrm>
                <a:prstGeom prst="rtTriangle">
                  <a:avLst/>
                </a:pr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54" name="타원 53"/>
              <p:cNvSpPr/>
              <p:nvPr/>
            </p:nvSpPr>
            <p:spPr>
              <a:xfrm flipH="1">
                <a:off x="8139306" y="3675321"/>
                <a:ext cx="211982" cy="211982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5" name="직각 삼각형 54"/>
              <p:cNvSpPr/>
              <p:nvPr/>
            </p:nvSpPr>
            <p:spPr>
              <a:xfrm>
                <a:off x="8234248" y="3052114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6" name="직각 삼각형 55"/>
              <p:cNvSpPr/>
              <p:nvPr/>
            </p:nvSpPr>
            <p:spPr>
              <a:xfrm rot="5400000">
                <a:off x="8602481" y="3764863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7" name="직각 삼각형 56"/>
              <p:cNvSpPr/>
              <p:nvPr/>
            </p:nvSpPr>
            <p:spPr>
              <a:xfrm rot="10800000">
                <a:off x="7889291" y="4138406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" name="직각 삼각형 57"/>
              <p:cNvSpPr/>
              <p:nvPr/>
            </p:nvSpPr>
            <p:spPr>
              <a:xfrm rot="16200000">
                <a:off x="7515748" y="3417311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52" name="직사각형 51"/>
            <p:cNvSpPr/>
            <p:nvPr/>
          </p:nvSpPr>
          <p:spPr>
            <a:xfrm>
              <a:off x="8682533" y="3904668"/>
              <a:ext cx="72008" cy="848977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63" name="그룹 62"/>
          <p:cNvGrpSpPr/>
          <p:nvPr userDrawn="1"/>
        </p:nvGrpSpPr>
        <p:grpSpPr>
          <a:xfrm rot="900000">
            <a:off x="671530" y="5924675"/>
            <a:ext cx="725744" cy="960573"/>
            <a:chOff x="7988701" y="2820867"/>
            <a:chExt cx="1460276" cy="19327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64" name="그룹 63"/>
            <p:cNvGrpSpPr/>
            <p:nvPr/>
          </p:nvGrpSpPr>
          <p:grpSpPr>
            <a:xfrm>
              <a:off x="7988701" y="2820867"/>
              <a:ext cx="1460276" cy="1459835"/>
              <a:chOff x="7515748" y="3052114"/>
              <a:chExt cx="1460276" cy="1459835"/>
            </a:xfrm>
          </p:grpSpPr>
          <p:grpSp>
            <p:nvGrpSpPr>
              <p:cNvPr id="66" name="그룹 65"/>
              <p:cNvGrpSpPr/>
              <p:nvPr/>
            </p:nvGrpSpPr>
            <p:grpSpPr>
              <a:xfrm rot="2700000">
                <a:off x="7740496" y="3275729"/>
                <a:ext cx="1011282" cy="1012846"/>
                <a:chOff x="-2485592" y="1893851"/>
                <a:chExt cx="2017032" cy="2020151"/>
              </a:xfrm>
            </p:grpSpPr>
            <p:sp>
              <p:nvSpPr>
                <p:cNvPr id="72" name="직각 삼각형 71"/>
                <p:cNvSpPr/>
                <p:nvPr/>
              </p:nvSpPr>
              <p:spPr>
                <a:xfrm>
                  <a:off x="-1476672" y="1893851"/>
                  <a:ext cx="1008112" cy="1008112"/>
                </a:xfrm>
                <a:prstGeom prst="rtTriangle">
                  <a:avLst/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3" name="직각 삼각형 72"/>
                <p:cNvSpPr/>
                <p:nvPr/>
              </p:nvSpPr>
              <p:spPr>
                <a:xfrm rot="16200000">
                  <a:off x="-2485592" y="1893851"/>
                  <a:ext cx="1008112" cy="1008112"/>
                </a:xfrm>
                <a:prstGeom prst="rtTriangle">
                  <a:avLst/>
                </a:pr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4" name="직각 삼각형 73"/>
                <p:cNvSpPr/>
                <p:nvPr/>
              </p:nvSpPr>
              <p:spPr>
                <a:xfrm rot="10800000">
                  <a:off x="-2485592" y="2905890"/>
                  <a:ext cx="1008112" cy="1008112"/>
                </a:xfrm>
                <a:prstGeom prst="rtTriangle">
                  <a:avLst/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5" name="직각 삼각형 74"/>
                <p:cNvSpPr/>
                <p:nvPr/>
              </p:nvSpPr>
              <p:spPr>
                <a:xfrm rot="5400000">
                  <a:off x="-1476672" y="2905890"/>
                  <a:ext cx="1008112" cy="1008112"/>
                </a:xfrm>
                <a:prstGeom prst="rtTriangle">
                  <a:avLst/>
                </a:pr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67" name="타원 66"/>
              <p:cNvSpPr/>
              <p:nvPr/>
            </p:nvSpPr>
            <p:spPr>
              <a:xfrm flipH="1">
                <a:off x="8139306" y="3675321"/>
                <a:ext cx="211982" cy="211982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8" name="직각 삼각형 67"/>
              <p:cNvSpPr/>
              <p:nvPr/>
            </p:nvSpPr>
            <p:spPr>
              <a:xfrm>
                <a:off x="8234248" y="3052114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9" name="직각 삼각형 68"/>
              <p:cNvSpPr/>
              <p:nvPr/>
            </p:nvSpPr>
            <p:spPr>
              <a:xfrm rot="5400000">
                <a:off x="8602481" y="3764863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0" name="직각 삼각형 69"/>
              <p:cNvSpPr/>
              <p:nvPr/>
            </p:nvSpPr>
            <p:spPr>
              <a:xfrm rot="10800000">
                <a:off x="7889291" y="4138406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1" name="직각 삼각형 70"/>
              <p:cNvSpPr/>
              <p:nvPr/>
            </p:nvSpPr>
            <p:spPr>
              <a:xfrm rot="16200000">
                <a:off x="7515748" y="3417311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65" name="직사각형 64"/>
            <p:cNvSpPr/>
            <p:nvPr/>
          </p:nvSpPr>
          <p:spPr>
            <a:xfrm>
              <a:off x="8682533" y="3904668"/>
              <a:ext cx="72008" cy="848977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05" name="그룹 104"/>
          <p:cNvGrpSpPr/>
          <p:nvPr userDrawn="1"/>
        </p:nvGrpSpPr>
        <p:grpSpPr>
          <a:xfrm>
            <a:off x="230616" y="68382"/>
            <a:ext cx="4089289" cy="633277"/>
            <a:chOff x="230617" y="68382"/>
            <a:chExt cx="2453935" cy="633277"/>
          </a:xfrm>
        </p:grpSpPr>
        <p:sp>
          <p:nvSpPr>
            <p:cNvPr id="106" name="직사각형 105"/>
            <p:cNvSpPr/>
            <p:nvPr/>
          </p:nvSpPr>
          <p:spPr>
            <a:xfrm>
              <a:off x="230617" y="68382"/>
              <a:ext cx="2453934" cy="504056"/>
            </a:xfrm>
            <a:prstGeom prst="rect">
              <a:avLst/>
            </a:prstGeom>
            <a:solidFill>
              <a:srgbClr val="FF7979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7" name="직각 삼각형 106"/>
            <p:cNvSpPr/>
            <p:nvPr/>
          </p:nvSpPr>
          <p:spPr>
            <a:xfrm rot="10800000">
              <a:off x="230617" y="570839"/>
              <a:ext cx="168523" cy="130820"/>
            </a:xfrm>
            <a:prstGeom prst="rtTriangle">
              <a:avLst/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8" name="직각 삼각형 107"/>
            <p:cNvSpPr/>
            <p:nvPr/>
          </p:nvSpPr>
          <p:spPr>
            <a:xfrm rot="10800000" flipH="1">
              <a:off x="2516029" y="570839"/>
              <a:ext cx="168523" cy="130820"/>
            </a:xfrm>
            <a:prstGeom prst="rtTriangle">
              <a:avLst/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09" name="TextBox 108"/>
          <p:cNvSpPr txBox="1"/>
          <p:nvPr userDrawn="1"/>
        </p:nvSpPr>
        <p:spPr>
          <a:xfrm>
            <a:off x="321696" y="90499"/>
            <a:ext cx="39982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rPr>
              <a:t>5. </a:t>
            </a:r>
            <a:r>
              <a:rPr lang="ko-KR" altLang="en-US" sz="2400" dirty="0" err="1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rPr>
              <a:t>까꿍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rPr>
              <a:t> 무엇일까요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rPr>
              <a:t>?: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rPr>
              <a:t>12</a:t>
            </a:r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rPr>
              <a:t>개월 이하</a:t>
            </a:r>
            <a:endParaRPr lang="ko-KR" altLang="en-US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bg1"/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183"/>
          <a:stretch/>
        </p:blipFill>
        <p:spPr bwMode="auto">
          <a:xfrm>
            <a:off x="-67469" y="6320358"/>
            <a:ext cx="9278938" cy="5531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2184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9744AB-3C9F-408D-B158-D772E9ACA4FD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C8834E-1ECC-4D15-B819-DC1D20939F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79835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1" r:id="rId8"/>
    <p:sldLayoutId id="2147483660" r:id="rId9"/>
    <p:sldLayoutId id="2147483662" r:id="rId10"/>
    <p:sldLayoutId id="2147483663" r:id="rId11"/>
    <p:sldLayoutId id="2147483656" r:id="rId12"/>
    <p:sldLayoutId id="2147483657" r:id="rId13"/>
    <p:sldLayoutId id="2147483658" r:id="rId14"/>
    <p:sldLayoutId id="2147483659" r:id="rId15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&#48512;&#47784;&#51088;&#45376;%20&#45440;&#51060;&#54876;&#46041;_&#50689;&#50500;&#44592;%2005_master(0606).mp4" TargetMode="Externa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그룹 127"/>
          <p:cNvGrpSpPr/>
          <p:nvPr/>
        </p:nvGrpSpPr>
        <p:grpSpPr>
          <a:xfrm>
            <a:off x="1655182" y="980728"/>
            <a:ext cx="5833648" cy="1912526"/>
            <a:chOff x="1655182" y="980728"/>
            <a:chExt cx="5833648" cy="1912526"/>
          </a:xfrm>
        </p:grpSpPr>
        <p:sp>
          <p:nvSpPr>
            <p:cNvPr id="99" name="TextBox 98"/>
            <p:cNvSpPr txBox="1"/>
            <p:nvPr/>
          </p:nvSpPr>
          <p:spPr>
            <a:xfrm>
              <a:off x="1758570" y="980728"/>
              <a:ext cx="562686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28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다문화가족 이중언어환경조성을 위한</a:t>
              </a:r>
              <a:endParaRPr lang="en-US" altLang="ko-KR" sz="28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2056728" y="1321437"/>
              <a:ext cx="503054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부모</a:t>
              </a:r>
              <a:r>
                <a:rPr lang="en-US" altLang="ko-KR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-</a:t>
              </a:r>
              <a:r>
                <a:rPr lang="ko-KR" altLang="en-US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자녀 </a:t>
              </a:r>
              <a:r>
                <a:rPr lang="ko-KR" altLang="en-US" sz="48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놀이활동</a:t>
              </a:r>
              <a:endParaRPr lang="en-US" altLang="ko-KR" sz="4800" dirty="0">
                <a:ln>
                  <a:solidFill>
                    <a:srgbClr val="FF9797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1655182" y="1969924"/>
              <a:ext cx="5833648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54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FF7979"/>
                  </a:solidFill>
                  <a:latin typeface="서울남산체 EB" pitchFamily="18" charset="-127"/>
                  <a:ea typeface="서울남산체 EB" pitchFamily="18" charset="-127"/>
                </a:rPr>
                <a:t>5. </a:t>
              </a:r>
              <a:r>
                <a:rPr lang="ko-KR" altLang="en-US" sz="5400" dirty="0" err="1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FF7979"/>
                  </a:solidFill>
                  <a:latin typeface="서울남산체 EB" pitchFamily="18" charset="-127"/>
                  <a:ea typeface="서울남산체 EB" pitchFamily="18" charset="-127"/>
                </a:rPr>
                <a:t>까꿍</a:t>
              </a:r>
              <a:r>
                <a:rPr lang="ko-KR" altLang="en-US" sz="54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FF7979"/>
                  </a:solidFill>
                  <a:latin typeface="서울남산체 EB" pitchFamily="18" charset="-127"/>
                  <a:ea typeface="서울남산체 EB" pitchFamily="18" charset="-127"/>
                </a:rPr>
                <a:t> 무엇일까요</a:t>
              </a:r>
              <a:r>
                <a:rPr lang="en-US" altLang="ko-KR" sz="54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FF7979"/>
                  </a:solidFill>
                  <a:latin typeface="서울남산체 EB" pitchFamily="18" charset="-127"/>
                  <a:ea typeface="서울남산체 EB" pitchFamily="18" charset="-127"/>
                </a:rPr>
                <a:t>?</a:t>
              </a:r>
              <a:endParaRPr lang="en-US" altLang="ko-KR" sz="5400" dirty="0">
                <a:ln>
                  <a:solidFill>
                    <a:srgbClr val="FF9797">
                      <a:alpha val="0"/>
                    </a:srgbClr>
                  </a:solidFill>
                </a:ln>
                <a:solidFill>
                  <a:srgbClr val="FF7979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pic>
        <p:nvPicPr>
          <p:cNvPr id="105" name="그림 10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8868" y="458153"/>
            <a:ext cx="1555132" cy="363637"/>
          </a:xfrm>
          <a:prstGeom prst="rect">
            <a:avLst/>
          </a:prstGeom>
        </p:spPr>
      </p:pic>
      <p:grpSp>
        <p:nvGrpSpPr>
          <p:cNvPr id="126" name="그룹 125"/>
          <p:cNvGrpSpPr/>
          <p:nvPr/>
        </p:nvGrpSpPr>
        <p:grpSpPr>
          <a:xfrm>
            <a:off x="1944216" y="726589"/>
            <a:ext cx="906017" cy="276999"/>
            <a:chOff x="-1424778" y="3131295"/>
            <a:chExt cx="1385316" cy="400111"/>
          </a:xfrm>
        </p:grpSpPr>
        <p:sp>
          <p:nvSpPr>
            <p:cNvPr id="129" name="모서리가 둥근 직사각형 128"/>
            <p:cNvSpPr/>
            <p:nvPr/>
          </p:nvSpPr>
          <p:spPr>
            <a:xfrm>
              <a:off x="-1424778" y="3131296"/>
              <a:ext cx="1385316" cy="400110"/>
            </a:xfrm>
            <a:prstGeom prst="roundRect">
              <a:avLst/>
            </a:prstGeom>
            <a:noFill/>
            <a:ln w="19050">
              <a:solidFill>
                <a:srgbClr val="FF9797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0" name="TextBox 129"/>
            <p:cNvSpPr txBox="1"/>
            <p:nvPr/>
          </p:nvSpPr>
          <p:spPr>
            <a:xfrm>
              <a:off x="-1424778" y="3131295"/>
              <a:ext cx="90601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FF7979"/>
                  </a:solidFill>
                  <a:latin typeface="서울남산체 EB" pitchFamily="18" charset="-127"/>
                  <a:ea typeface="서울남산체 EB" pitchFamily="18" charset="-127"/>
                </a:rPr>
                <a:t>영아기 놀이</a:t>
              </a:r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0"/>
            <a:ext cx="9169400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212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899592" y="1664014"/>
            <a:ext cx="6840334" cy="1476954"/>
            <a:chOff x="899592" y="1629588"/>
            <a:chExt cx="6840334" cy="1476954"/>
          </a:xfrm>
        </p:grpSpPr>
        <p:sp>
          <p:nvSpPr>
            <p:cNvPr id="173" name="TextBox 172"/>
            <p:cNvSpPr txBox="1"/>
            <p:nvPr/>
          </p:nvSpPr>
          <p:spPr>
            <a:xfrm>
              <a:off x="899592" y="1629588"/>
              <a:ext cx="684033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1. </a:t>
              </a:r>
              <a:r>
                <a:rPr lang="ko-KR" altLang="en-US" sz="2400" dirty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손수건</a:t>
              </a:r>
              <a:r>
                <a:rPr lang="en-US" altLang="ko-KR" sz="2400" dirty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(</a:t>
              </a:r>
              <a:r>
                <a:rPr lang="ko-KR" altLang="en-US" sz="2400" dirty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보자기</a:t>
              </a:r>
              <a:r>
                <a:rPr lang="en-US" altLang="ko-KR" sz="2400" dirty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)</a:t>
              </a:r>
              <a:r>
                <a:rPr lang="ko-KR" altLang="en-US" sz="2400" dirty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를 탐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색한 </a:t>
              </a:r>
              <a:r>
                <a:rPr lang="ko-KR" altLang="en-US" sz="2400" dirty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후 </a:t>
              </a:r>
              <a:r>
                <a:rPr lang="ko-KR" altLang="en-US" sz="2400" dirty="0" err="1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까꿍</a:t>
              </a:r>
              <a:r>
                <a:rPr lang="ko-KR" altLang="en-US" sz="2400" dirty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 놀이를 해봅니다</a:t>
              </a:r>
              <a:r>
                <a:rPr lang="en-US" altLang="ko-KR" sz="2400" dirty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.</a:t>
              </a:r>
              <a:endPara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grpSp>
          <p:nvGrpSpPr>
            <p:cNvPr id="11" name="그룹 10"/>
            <p:cNvGrpSpPr/>
            <p:nvPr/>
          </p:nvGrpSpPr>
          <p:grpSpPr>
            <a:xfrm>
              <a:off x="1137557" y="2109738"/>
              <a:ext cx="5062765" cy="369332"/>
              <a:chOff x="1137557" y="2109738"/>
              <a:chExt cx="5062765" cy="369332"/>
            </a:xfrm>
          </p:grpSpPr>
          <p:grpSp>
            <p:nvGrpSpPr>
              <p:cNvPr id="188" name="그룹 187"/>
              <p:cNvGrpSpPr/>
              <p:nvPr/>
            </p:nvGrpSpPr>
            <p:grpSpPr>
              <a:xfrm>
                <a:off x="1137557" y="2172895"/>
                <a:ext cx="240611" cy="243018"/>
                <a:chOff x="1385888" y="2641354"/>
                <a:chExt cx="712015" cy="719138"/>
              </a:xfrm>
            </p:grpSpPr>
            <p:sp>
              <p:nvSpPr>
                <p:cNvPr id="190" name="눈물 방울 189"/>
                <p:cNvSpPr/>
                <p:nvPr/>
              </p:nvSpPr>
              <p:spPr>
                <a:xfrm>
                  <a:off x="1385888" y="2998542"/>
                  <a:ext cx="361950" cy="361950"/>
                </a:xfrm>
                <a:prstGeom prst="teardrop">
                  <a:avLst>
                    <a:gd name="adj" fmla="val 127119"/>
                  </a:avLst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1" name="눈물 방울 190"/>
                <p:cNvSpPr/>
                <p:nvPr/>
              </p:nvSpPr>
              <p:spPr>
                <a:xfrm flipH="1">
                  <a:off x="1735953" y="2998542"/>
                  <a:ext cx="361950" cy="361950"/>
                </a:xfrm>
                <a:prstGeom prst="teardrop">
                  <a:avLst>
                    <a:gd name="adj" fmla="val 127119"/>
                  </a:avLst>
                </a:prstGeom>
                <a:solidFill>
                  <a:srgbClr val="FF9797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2" name="눈물 방울 191"/>
                <p:cNvSpPr/>
                <p:nvPr/>
              </p:nvSpPr>
              <p:spPr>
                <a:xfrm flipV="1">
                  <a:off x="1385888" y="2641354"/>
                  <a:ext cx="361950" cy="361950"/>
                </a:xfrm>
                <a:prstGeom prst="teardrop">
                  <a:avLst>
                    <a:gd name="adj" fmla="val 127119"/>
                  </a:avLst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3" name="눈물 방울 192"/>
                <p:cNvSpPr/>
                <p:nvPr/>
              </p:nvSpPr>
              <p:spPr>
                <a:xfrm flipH="1" flipV="1">
                  <a:off x="1735953" y="2641354"/>
                  <a:ext cx="361950" cy="361950"/>
                </a:xfrm>
                <a:prstGeom prst="teardrop">
                  <a:avLst>
                    <a:gd name="adj" fmla="val 127119"/>
                  </a:avLst>
                </a:prstGeom>
                <a:solidFill>
                  <a:srgbClr val="FF9797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4" name="타원 193"/>
                <p:cNvSpPr/>
                <p:nvPr/>
              </p:nvSpPr>
              <p:spPr>
                <a:xfrm>
                  <a:off x="1593067" y="2852095"/>
                  <a:ext cx="297657" cy="297657"/>
                </a:xfrm>
                <a:prstGeom prst="ellipse">
                  <a:avLst/>
                </a:prstGeom>
                <a:solidFill>
                  <a:srgbClr val="FFFF00"/>
                </a:solidFill>
                <a:ln w="12700"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89" name="TextBox 188"/>
              <p:cNvSpPr txBox="1"/>
              <p:nvPr/>
            </p:nvSpPr>
            <p:spPr>
              <a:xfrm>
                <a:off x="1378168" y="2109738"/>
                <a:ext cx="482215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ko-KR" altLang="en-US" dirty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여기 손수건이 있네</a:t>
                </a:r>
                <a:r>
                  <a:rPr lang="en-US" altLang="ko-KR" dirty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. </a:t>
                </a:r>
                <a:r>
                  <a:rPr lang="ko-KR" altLang="en-US" dirty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참 부드럽다</a:t>
                </a:r>
                <a:r>
                  <a:rPr lang="en-US" altLang="ko-KR" dirty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. </a:t>
                </a:r>
                <a:r>
                  <a:rPr lang="ko-KR" altLang="en-US" dirty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한번 만져 볼까</a:t>
                </a:r>
                <a:r>
                  <a:rPr lang="en-US" altLang="ko-KR" dirty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?</a:t>
                </a:r>
                <a:endPara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endParaRPr>
              </a:p>
            </p:txBody>
          </p:sp>
        </p:grpSp>
        <p:grpSp>
          <p:nvGrpSpPr>
            <p:cNvPr id="10" name="그룹 9"/>
            <p:cNvGrpSpPr/>
            <p:nvPr/>
          </p:nvGrpSpPr>
          <p:grpSpPr>
            <a:xfrm>
              <a:off x="1137557" y="2460211"/>
              <a:ext cx="4041652" cy="646331"/>
              <a:chOff x="1326474" y="2731859"/>
              <a:chExt cx="4041652" cy="646331"/>
            </a:xfrm>
          </p:grpSpPr>
          <p:grpSp>
            <p:nvGrpSpPr>
              <p:cNvPr id="176" name="그룹 175"/>
              <p:cNvGrpSpPr/>
              <p:nvPr/>
            </p:nvGrpSpPr>
            <p:grpSpPr>
              <a:xfrm>
                <a:off x="1326474" y="2875000"/>
                <a:ext cx="240611" cy="243018"/>
                <a:chOff x="1385888" y="2641354"/>
                <a:chExt cx="712015" cy="719138"/>
              </a:xfrm>
            </p:grpSpPr>
            <p:sp>
              <p:nvSpPr>
                <p:cNvPr id="178" name="눈물 방울 177"/>
                <p:cNvSpPr/>
                <p:nvPr/>
              </p:nvSpPr>
              <p:spPr>
                <a:xfrm>
                  <a:off x="1385888" y="2998542"/>
                  <a:ext cx="361950" cy="361950"/>
                </a:xfrm>
                <a:prstGeom prst="teardrop">
                  <a:avLst>
                    <a:gd name="adj" fmla="val 127119"/>
                  </a:avLst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79" name="눈물 방울 178"/>
                <p:cNvSpPr/>
                <p:nvPr/>
              </p:nvSpPr>
              <p:spPr>
                <a:xfrm flipH="1">
                  <a:off x="1735953" y="2998542"/>
                  <a:ext cx="361950" cy="361950"/>
                </a:xfrm>
                <a:prstGeom prst="teardrop">
                  <a:avLst>
                    <a:gd name="adj" fmla="val 127119"/>
                  </a:avLst>
                </a:prstGeom>
                <a:solidFill>
                  <a:srgbClr val="FF9797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5" name="눈물 방울 184"/>
                <p:cNvSpPr/>
                <p:nvPr/>
              </p:nvSpPr>
              <p:spPr>
                <a:xfrm flipV="1">
                  <a:off x="1385888" y="2641354"/>
                  <a:ext cx="361950" cy="361950"/>
                </a:xfrm>
                <a:prstGeom prst="teardrop">
                  <a:avLst>
                    <a:gd name="adj" fmla="val 127119"/>
                  </a:avLst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6" name="눈물 방울 185"/>
                <p:cNvSpPr/>
                <p:nvPr/>
              </p:nvSpPr>
              <p:spPr>
                <a:xfrm flipH="1" flipV="1">
                  <a:off x="1735953" y="2641354"/>
                  <a:ext cx="361950" cy="361950"/>
                </a:xfrm>
                <a:prstGeom prst="teardrop">
                  <a:avLst>
                    <a:gd name="adj" fmla="val 127119"/>
                  </a:avLst>
                </a:prstGeom>
                <a:solidFill>
                  <a:srgbClr val="FF9797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7" name="타원 186"/>
                <p:cNvSpPr/>
                <p:nvPr/>
              </p:nvSpPr>
              <p:spPr>
                <a:xfrm>
                  <a:off x="1593067" y="2852095"/>
                  <a:ext cx="297657" cy="297657"/>
                </a:xfrm>
                <a:prstGeom prst="ellipse">
                  <a:avLst/>
                </a:prstGeom>
                <a:solidFill>
                  <a:srgbClr val="FFFF00"/>
                </a:solidFill>
                <a:ln w="12700"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77" name="TextBox 176"/>
              <p:cNvSpPr txBox="1"/>
              <p:nvPr/>
            </p:nvSpPr>
            <p:spPr>
              <a:xfrm>
                <a:off x="1567085" y="2731859"/>
                <a:ext cx="380104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400" dirty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(</a:t>
                </a:r>
                <a:r>
                  <a:rPr lang="ko-KR" altLang="en-US" sz="1400" dirty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손수건으로 아이 얼굴을 가리며</a:t>
                </a:r>
                <a:r>
                  <a:rPr lang="en-US" altLang="ko-KR" sz="1400" dirty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)</a:t>
                </a:r>
                <a:r>
                  <a:rPr lang="en-US" altLang="ko-KR" dirty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 </a:t>
                </a:r>
                <a:r>
                  <a:rPr lang="ko-KR" altLang="en-US" dirty="0" err="1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ㅇㅇ</a:t>
                </a:r>
                <a:r>
                  <a:rPr lang="ko-KR" altLang="en-US" dirty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 없다 </a:t>
                </a:r>
                <a:r>
                  <a:rPr lang="en-US" altLang="ko-KR" dirty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~ </a:t>
                </a:r>
              </a:p>
              <a:p>
                <a:r>
                  <a:rPr lang="en-US" altLang="ko-KR" sz="1400" dirty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(</a:t>
                </a:r>
                <a:r>
                  <a:rPr lang="ko-KR" altLang="en-US" sz="1400" dirty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손수건을 올리며</a:t>
                </a:r>
                <a:r>
                  <a:rPr lang="en-US" altLang="ko-KR" sz="1400" dirty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)</a:t>
                </a:r>
                <a:r>
                  <a:rPr lang="en-US" altLang="ko-KR" dirty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 </a:t>
                </a:r>
                <a:r>
                  <a:rPr lang="ko-KR" altLang="en-US" dirty="0" err="1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ㅇㅇ</a:t>
                </a:r>
                <a:r>
                  <a:rPr lang="ko-KR" altLang="en-US" dirty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 </a:t>
                </a:r>
                <a:r>
                  <a:rPr lang="ko-KR" altLang="en-US" dirty="0" err="1" smtClean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여기있네</a:t>
                </a:r>
                <a:r>
                  <a:rPr lang="en-US" altLang="ko-KR" dirty="0" smtClean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.</a:t>
                </a:r>
                <a:endPara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endParaRPr>
              </a:p>
            </p:txBody>
          </p:sp>
        </p:grpSp>
      </p:grpSp>
      <p:sp>
        <p:nvSpPr>
          <p:cNvPr id="334" name="TextBox 333"/>
          <p:cNvSpPr txBox="1"/>
          <p:nvPr/>
        </p:nvSpPr>
        <p:spPr>
          <a:xfrm>
            <a:off x="899592" y="3477255"/>
            <a:ext cx="59410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2. 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손수건으로 신체 일부를 숨기고 찾아봅니다</a:t>
            </a:r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</a:t>
            </a:r>
            <a:endParaRPr lang="ko-KR" altLang="en-US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grpSp>
        <p:nvGrpSpPr>
          <p:cNvPr id="5" name="그룹 4"/>
          <p:cNvGrpSpPr/>
          <p:nvPr/>
        </p:nvGrpSpPr>
        <p:grpSpPr>
          <a:xfrm>
            <a:off x="1136304" y="4026259"/>
            <a:ext cx="7021634" cy="369332"/>
            <a:chOff x="1325221" y="4156903"/>
            <a:chExt cx="7021634" cy="369332"/>
          </a:xfrm>
        </p:grpSpPr>
        <p:grpSp>
          <p:nvGrpSpPr>
            <p:cNvPr id="352" name="그룹 351"/>
            <p:cNvGrpSpPr/>
            <p:nvPr/>
          </p:nvGrpSpPr>
          <p:grpSpPr>
            <a:xfrm>
              <a:off x="1325221" y="4220060"/>
              <a:ext cx="240611" cy="243018"/>
              <a:chOff x="1385893" y="2641354"/>
              <a:chExt cx="712017" cy="719138"/>
            </a:xfrm>
          </p:grpSpPr>
          <p:sp>
            <p:nvSpPr>
              <p:cNvPr id="354" name="눈물 방울 353"/>
              <p:cNvSpPr/>
              <p:nvPr/>
            </p:nvSpPr>
            <p:spPr>
              <a:xfrm>
                <a:off x="1385893" y="2998541"/>
                <a:ext cx="361952" cy="361951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55" name="눈물 방울 354"/>
              <p:cNvSpPr/>
              <p:nvPr/>
            </p:nvSpPr>
            <p:spPr>
              <a:xfrm flipH="1">
                <a:off x="1735958" y="2998541"/>
                <a:ext cx="361952" cy="361951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56" name="눈물 방울 355"/>
              <p:cNvSpPr/>
              <p:nvPr/>
            </p:nvSpPr>
            <p:spPr>
              <a:xfrm flipV="1">
                <a:off x="1385893" y="2641354"/>
                <a:ext cx="361952" cy="361951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57" name="눈물 방울 356"/>
              <p:cNvSpPr/>
              <p:nvPr/>
            </p:nvSpPr>
            <p:spPr>
              <a:xfrm flipH="1" flipV="1">
                <a:off x="1735955" y="2641357"/>
                <a:ext cx="361952" cy="361952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58" name="타원 357"/>
              <p:cNvSpPr/>
              <p:nvPr/>
            </p:nvSpPr>
            <p:spPr>
              <a:xfrm>
                <a:off x="1593067" y="2852096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353" name="TextBox 352"/>
            <p:cNvSpPr txBox="1"/>
            <p:nvPr/>
          </p:nvSpPr>
          <p:spPr>
            <a:xfrm>
              <a:off x="1565832" y="4156903"/>
              <a:ext cx="67810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손은 어디 있을까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 </a:t>
              </a:r>
              <a:r>
                <a:rPr lang="en-US" altLang="ko-KR" sz="1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(</a:t>
              </a:r>
              <a:r>
                <a:rPr lang="ko-KR" altLang="en-US" sz="1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손수건을 들어올리며</a:t>
              </a:r>
              <a:r>
                <a:rPr lang="en-US" altLang="ko-KR" sz="1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)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ko-KR" altLang="en-US" dirty="0" err="1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ㅇㅇ의</a:t>
              </a:r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손 찾았다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</a:t>
              </a:r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여기 손이 </a:t>
              </a:r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있네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!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6" name="그룹 5"/>
          <p:cNvGrpSpPr/>
          <p:nvPr/>
        </p:nvGrpSpPr>
        <p:grpSpPr>
          <a:xfrm>
            <a:off x="1136304" y="4499828"/>
            <a:ext cx="7021634" cy="369332"/>
            <a:chOff x="1325221" y="4537349"/>
            <a:chExt cx="7021634" cy="369332"/>
          </a:xfrm>
        </p:grpSpPr>
        <p:grpSp>
          <p:nvGrpSpPr>
            <p:cNvPr id="345" name="그룹 344"/>
            <p:cNvGrpSpPr/>
            <p:nvPr/>
          </p:nvGrpSpPr>
          <p:grpSpPr>
            <a:xfrm>
              <a:off x="1325221" y="4600506"/>
              <a:ext cx="240611" cy="243018"/>
              <a:chOff x="1385893" y="2641354"/>
              <a:chExt cx="712017" cy="719138"/>
            </a:xfrm>
          </p:grpSpPr>
          <p:sp>
            <p:nvSpPr>
              <p:cNvPr id="347" name="눈물 방울 346"/>
              <p:cNvSpPr/>
              <p:nvPr/>
            </p:nvSpPr>
            <p:spPr>
              <a:xfrm>
                <a:off x="1385893" y="2998541"/>
                <a:ext cx="361952" cy="361951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48" name="눈물 방울 347"/>
              <p:cNvSpPr/>
              <p:nvPr/>
            </p:nvSpPr>
            <p:spPr>
              <a:xfrm flipH="1">
                <a:off x="1735958" y="2998541"/>
                <a:ext cx="361952" cy="361951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49" name="눈물 방울 348"/>
              <p:cNvSpPr/>
              <p:nvPr/>
            </p:nvSpPr>
            <p:spPr>
              <a:xfrm flipV="1">
                <a:off x="1385893" y="2641354"/>
                <a:ext cx="361952" cy="361951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50" name="눈물 방울 349"/>
              <p:cNvSpPr/>
              <p:nvPr/>
            </p:nvSpPr>
            <p:spPr>
              <a:xfrm flipH="1" flipV="1">
                <a:off x="1735955" y="2641357"/>
                <a:ext cx="361952" cy="361952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51" name="타원 350"/>
              <p:cNvSpPr/>
              <p:nvPr/>
            </p:nvSpPr>
            <p:spPr>
              <a:xfrm>
                <a:off x="1593067" y="2852096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346" name="TextBox 345"/>
            <p:cNvSpPr txBox="1"/>
            <p:nvPr/>
          </p:nvSpPr>
          <p:spPr>
            <a:xfrm>
              <a:off x="1565832" y="4537349"/>
              <a:ext cx="67810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발은 어디 있을까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 </a:t>
              </a:r>
              <a:r>
                <a:rPr lang="en-US" altLang="ko-KR" sz="1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(</a:t>
              </a:r>
              <a:r>
                <a:rPr lang="ko-KR" altLang="en-US" sz="1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손수건을 들어올리며</a:t>
              </a:r>
              <a:r>
                <a:rPr lang="en-US" altLang="ko-KR" sz="1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)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ko-KR" altLang="en-US" dirty="0" err="1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ㅇㅇ의</a:t>
              </a:r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발 찾았다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</a:t>
              </a:r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여기 발이 </a:t>
              </a:r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있네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!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7" name="그룹 6"/>
          <p:cNvGrpSpPr/>
          <p:nvPr/>
        </p:nvGrpSpPr>
        <p:grpSpPr>
          <a:xfrm>
            <a:off x="899592" y="908720"/>
            <a:ext cx="3697249" cy="454920"/>
            <a:chOff x="899592" y="908720"/>
            <a:chExt cx="3697249" cy="454920"/>
          </a:xfrm>
        </p:grpSpPr>
        <p:sp>
          <p:nvSpPr>
            <p:cNvPr id="360" name="모서리가 둥근 직사각형 359"/>
            <p:cNvSpPr/>
            <p:nvPr/>
          </p:nvSpPr>
          <p:spPr>
            <a:xfrm>
              <a:off x="899592" y="908720"/>
              <a:ext cx="3697249" cy="454920"/>
            </a:xfrm>
            <a:prstGeom prst="roundRect">
              <a:avLst>
                <a:gd name="adj" fmla="val 50000"/>
              </a:avLst>
            </a:prstGeom>
            <a:solidFill>
              <a:srgbClr val="FFDDDD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1" name="TextBox 360"/>
            <p:cNvSpPr txBox="1"/>
            <p:nvPr/>
          </p:nvSpPr>
          <p:spPr>
            <a:xfrm>
              <a:off x="992767" y="951514"/>
              <a:ext cx="35108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준비해 주세요 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손수건 또는 보자기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37891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7584" y="1052736"/>
            <a:ext cx="714330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3.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손수건으로 집에 있는 물건을 숨기고 찾아보는 놀이를</a:t>
            </a:r>
            <a:endParaRPr lang="en-US" altLang="ko-KR" sz="2400" dirty="0" smtClean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  <a:p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   반복해 봅니다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</a:t>
            </a:r>
            <a:endParaRPr lang="ko-KR" altLang="en-US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grpSp>
        <p:nvGrpSpPr>
          <p:cNvPr id="23" name="그룹 22"/>
          <p:cNvGrpSpPr/>
          <p:nvPr/>
        </p:nvGrpSpPr>
        <p:grpSpPr>
          <a:xfrm>
            <a:off x="1065549" y="1928159"/>
            <a:ext cx="7340632" cy="369332"/>
            <a:chOff x="1065549" y="1577411"/>
            <a:chExt cx="7340632" cy="369332"/>
          </a:xfrm>
        </p:grpSpPr>
        <p:grpSp>
          <p:nvGrpSpPr>
            <p:cNvPr id="14" name="그룹 13"/>
            <p:cNvGrpSpPr/>
            <p:nvPr/>
          </p:nvGrpSpPr>
          <p:grpSpPr>
            <a:xfrm>
              <a:off x="1065549" y="1640568"/>
              <a:ext cx="240611" cy="243018"/>
              <a:chOff x="1385888" y="2641354"/>
              <a:chExt cx="712015" cy="719138"/>
            </a:xfrm>
          </p:grpSpPr>
          <p:sp>
            <p:nvSpPr>
              <p:cNvPr id="16" name="눈물 방울 15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" name="눈물 방울 16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" name="눈물 방울 17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" name="눈물 방울 18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" name="타원 19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1306160" y="1577411"/>
              <a:ext cx="71000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손수건 안에는 어떤 물건이 들어 있을까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 </a:t>
              </a:r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손으로 한번 만져볼까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 </a:t>
              </a:r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무엇일까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22" name="그룹 21"/>
          <p:cNvGrpSpPr/>
          <p:nvPr/>
        </p:nvGrpSpPr>
        <p:grpSpPr>
          <a:xfrm>
            <a:off x="1065549" y="2411596"/>
            <a:ext cx="4881625" cy="369332"/>
            <a:chOff x="1065549" y="2060848"/>
            <a:chExt cx="4881625" cy="369332"/>
          </a:xfrm>
        </p:grpSpPr>
        <p:grpSp>
          <p:nvGrpSpPr>
            <p:cNvPr id="7" name="그룹 6"/>
            <p:cNvGrpSpPr/>
            <p:nvPr/>
          </p:nvGrpSpPr>
          <p:grpSpPr>
            <a:xfrm>
              <a:off x="1065549" y="2124005"/>
              <a:ext cx="240611" cy="243018"/>
              <a:chOff x="1385888" y="2641354"/>
              <a:chExt cx="712015" cy="719138"/>
            </a:xfrm>
          </p:grpSpPr>
          <p:sp>
            <p:nvSpPr>
              <p:cNvPr id="9" name="눈물 방울 8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" name="눈물 방울 9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" name="눈물 방울 10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" name="눈물 방울 11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" name="타원 12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8" name="TextBox 7"/>
            <p:cNvSpPr txBox="1"/>
            <p:nvPr/>
          </p:nvSpPr>
          <p:spPr>
            <a:xfrm>
              <a:off x="1306160" y="2060848"/>
              <a:ext cx="46410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손수건 안에 </a:t>
              </a:r>
              <a:r>
                <a:rPr lang="ko-KR" altLang="en-US" dirty="0" err="1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곰돌이</a:t>
              </a:r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인형이 있었네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</a:t>
              </a:r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잘 찾았어요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pic>
        <p:nvPicPr>
          <p:cNvPr id="24" name="그림 23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09" y="3068960"/>
            <a:ext cx="4637874" cy="261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grpSp>
        <p:nvGrpSpPr>
          <p:cNvPr id="25" name="그룹 24"/>
          <p:cNvGrpSpPr/>
          <p:nvPr/>
        </p:nvGrpSpPr>
        <p:grpSpPr>
          <a:xfrm>
            <a:off x="6012160" y="3068960"/>
            <a:ext cx="2232248" cy="1594463"/>
            <a:chOff x="6012160" y="3284984"/>
            <a:chExt cx="2232248" cy="1594463"/>
          </a:xfrm>
        </p:grpSpPr>
        <p:sp>
          <p:nvSpPr>
            <p:cNvPr id="26" name="타원형 설명선 25"/>
            <p:cNvSpPr/>
            <p:nvPr/>
          </p:nvSpPr>
          <p:spPr>
            <a:xfrm>
              <a:off x="6012160" y="3284984"/>
              <a:ext cx="2232248" cy="1594463"/>
            </a:xfrm>
            <a:prstGeom prst="wedgeEllipseCallout">
              <a:avLst>
                <a:gd name="adj1" fmla="val 42544"/>
                <a:gd name="adj2" fmla="val 44547"/>
              </a:avLst>
            </a:prstGeom>
            <a:solidFill>
              <a:schemeClr val="bg1"/>
            </a:solidFill>
            <a:ln>
              <a:solidFill>
                <a:srgbClr val="FF9797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139345" y="3759049"/>
              <a:ext cx="210506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화면을 클릭하여</a:t>
              </a:r>
              <a:endPara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함께 영상을 볼까요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33357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그룹 19"/>
          <p:cNvGrpSpPr/>
          <p:nvPr/>
        </p:nvGrpSpPr>
        <p:grpSpPr>
          <a:xfrm>
            <a:off x="899592" y="1052736"/>
            <a:ext cx="1383809" cy="454920"/>
            <a:chOff x="899592" y="1052736"/>
            <a:chExt cx="1383809" cy="454920"/>
          </a:xfrm>
        </p:grpSpPr>
        <p:sp>
          <p:nvSpPr>
            <p:cNvPr id="2" name="모서리가 둥근 직사각형 1"/>
            <p:cNvSpPr/>
            <p:nvPr/>
          </p:nvSpPr>
          <p:spPr>
            <a:xfrm>
              <a:off x="899592" y="1052736"/>
              <a:ext cx="1383809" cy="454920"/>
            </a:xfrm>
            <a:prstGeom prst="roundRect">
              <a:avLst>
                <a:gd name="adj" fmla="val 50000"/>
              </a:avLst>
            </a:prstGeom>
            <a:solidFill>
              <a:srgbClr val="FFDDDD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978187" y="1095530"/>
              <a:ext cx="12266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알아두세요</a:t>
              </a:r>
            </a:p>
          </p:txBody>
        </p:sp>
      </p:grpSp>
      <p:grpSp>
        <p:nvGrpSpPr>
          <p:cNvPr id="4" name="그룹 3"/>
          <p:cNvGrpSpPr/>
          <p:nvPr/>
        </p:nvGrpSpPr>
        <p:grpSpPr>
          <a:xfrm>
            <a:off x="1187624" y="1700099"/>
            <a:ext cx="6544356" cy="923330"/>
            <a:chOff x="1271083" y="3757340"/>
            <a:chExt cx="6544356" cy="923330"/>
          </a:xfrm>
        </p:grpSpPr>
        <p:sp>
          <p:nvSpPr>
            <p:cNvPr id="5" name="TextBox 4"/>
            <p:cNvSpPr txBox="1"/>
            <p:nvPr/>
          </p:nvSpPr>
          <p:spPr>
            <a:xfrm>
              <a:off x="1657984" y="3757340"/>
              <a:ext cx="6157455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손수건으로 가린 </a:t>
              </a:r>
              <a:r>
                <a:rPr lang="ko-KR" altLang="en-US" dirty="0" err="1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신체일부를</a:t>
              </a:r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찾아보면서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신체부위의 이름을 함께</a:t>
              </a:r>
              <a:endPara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이야기 합니다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</a:t>
              </a:r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신체부위에 관심을 갖고 신체부위의 </a:t>
              </a:r>
              <a:endPara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이름을 알 수 </a:t>
              </a:r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있습니다</a:t>
              </a:r>
              <a:r>
                <a:rPr lang="en-US" altLang="ko-KR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grpSp>
          <p:nvGrpSpPr>
            <p:cNvPr id="6" name="그룹 5"/>
            <p:cNvGrpSpPr/>
            <p:nvPr/>
          </p:nvGrpSpPr>
          <p:grpSpPr>
            <a:xfrm>
              <a:off x="1271083" y="3834480"/>
              <a:ext cx="351394" cy="354908"/>
              <a:chOff x="1385888" y="2641354"/>
              <a:chExt cx="712015" cy="719138"/>
            </a:xfrm>
          </p:grpSpPr>
          <p:sp>
            <p:nvSpPr>
              <p:cNvPr id="7" name="눈물 방울 6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" name="눈물 방울 7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" name="눈물 방울 8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" name="눈물 방울 9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" name="타원 10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12" name="그룹 11"/>
          <p:cNvGrpSpPr/>
          <p:nvPr/>
        </p:nvGrpSpPr>
        <p:grpSpPr>
          <a:xfrm>
            <a:off x="1187624" y="3864490"/>
            <a:ext cx="6804042" cy="923330"/>
            <a:chOff x="1271083" y="3757340"/>
            <a:chExt cx="6804042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1657984" y="3757340"/>
              <a:ext cx="6417141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손수건으로 물건을 가릴 때 평소에 아이가 자주 갖고 놀거나 가지고</a:t>
              </a:r>
              <a:endPara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다니는 물건을 가렸다가 맞추면 아이가 더 적극적으로 놀이에</a:t>
              </a:r>
              <a:endPara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참여하고 자신감도 </a:t>
              </a:r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생깁니다</a:t>
              </a:r>
              <a:r>
                <a:rPr lang="en-US" altLang="ko-KR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grpSp>
          <p:nvGrpSpPr>
            <p:cNvPr id="14" name="그룹 13"/>
            <p:cNvGrpSpPr/>
            <p:nvPr/>
          </p:nvGrpSpPr>
          <p:grpSpPr>
            <a:xfrm>
              <a:off x="1271083" y="3834480"/>
              <a:ext cx="351394" cy="354908"/>
              <a:chOff x="1385888" y="2641354"/>
              <a:chExt cx="712015" cy="719138"/>
            </a:xfrm>
          </p:grpSpPr>
          <p:sp>
            <p:nvSpPr>
              <p:cNvPr id="15" name="눈물 방울 14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" name="눈물 방울 15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" name="눈물 방울 16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" name="눈물 방울 17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" name="타원 18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29" name="그룹 28"/>
          <p:cNvGrpSpPr/>
          <p:nvPr/>
        </p:nvGrpSpPr>
        <p:grpSpPr>
          <a:xfrm>
            <a:off x="1187624" y="2920794"/>
            <a:ext cx="6664582" cy="646331"/>
            <a:chOff x="1271083" y="3757340"/>
            <a:chExt cx="6664582" cy="646331"/>
          </a:xfrm>
        </p:grpSpPr>
        <p:sp>
          <p:nvSpPr>
            <p:cNvPr id="30" name="TextBox 29"/>
            <p:cNvSpPr txBox="1"/>
            <p:nvPr/>
          </p:nvSpPr>
          <p:spPr>
            <a:xfrm>
              <a:off x="1657984" y="3757340"/>
              <a:ext cx="627768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손수건으로 </a:t>
              </a:r>
              <a:r>
                <a:rPr lang="ko-KR" altLang="en-US" dirty="0" err="1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신체일부를</a:t>
              </a:r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가릴 때 손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발 등 아이가 친숙한 부분부터</a:t>
              </a:r>
              <a:endPara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가립니다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grpSp>
          <p:nvGrpSpPr>
            <p:cNvPr id="31" name="그룹 30"/>
            <p:cNvGrpSpPr/>
            <p:nvPr/>
          </p:nvGrpSpPr>
          <p:grpSpPr>
            <a:xfrm>
              <a:off x="1271083" y="3834480"/>
              <a:ext cx="351394" cy="354908"/>
              <a:chOff x="1385888" y="2641354"/>
              <a:chExt cx="712015" cy="719138"/>
            </a:xfrm>
          </p:grpSpPr>
          <p:sp>
            <p:nvSpPr>
              <p:cNvPr id="32" name="눈물 방울 31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3" name="눈물 방울 32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4" name="눈물 방울 33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5" name="눈물 방울 34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6" name="타원 35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37" name="그룹 36"/>
          <p:cNvGrpSpPr/>
          <p:nvPr/>
        </p:nvGrpSpPr>
        <p:grpSpPr>
          <a:xfrm>
            <a:off x="1187624" y="5085184"/>
            <a:ext cx="6130781" cy="646331"/>
            <a:chOff x="1271083" y="3757340"/>
            <a:chExt cx="6130781" cy="646331"/>
          </a:xfrm>
        </p:grpSpPr>
        <p:sp>
          <p:nvSpPr>
            <p:cNvPr id="38" name="TextBox 37"/>
            <p:cNvSpPr txBox="1"/>
            <p:nvPr/>
          </p:nvSpPr>
          <p:spPr>
            <a:xfrm>
              <a:off x="1657984" y="3757340"/>
              <a:ext cx="574388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엄마의 모국에서 하는 </a:t>
              </a:r>
              <a:r>
                <a:rPr lang="ko-KR" altLang="en-US" dirty="0" err="1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까꿍놀이를</a:t>
              </a:r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모국어로 하면서 놀이하면</a:t>
              </a:r>
              <a:endParaRPr lang="en-US" altLang="ko-KR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더욱 자연스럽고 친밀감을 느낄 수 있습니다</a:t>
              </a:r>
              <a:r>
                <a:rPr lang="en-US" altLang="ko-KR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grpSp>
          <p:nvGrpSpPr>
            <p:cNvPr id="39" name="그룹 38"/>
            <p:cNvGrpSpPr/>
            <p:nvPr/>
          </p:nvGrpSpPr>
          <p:grpSpPr>
            <a:xfrm>
              <a:off x="1271083" y="3834480"/>
              <a:ext cx="351394" cy="354908"/>
              <a:chOff x="1385888" y="2641354"/>
              <a:chExt cx="712015" cy="719138"/>
            </a:xfrm>
          </p:grpSpPr>
          <p:sp>
            <p:nvSpPr>
              <p:cNvPr id="40" name="눈물 방울 39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1" name="눈물 방울 40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2" name="눈물 방울 41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3" name="눈물 방울 42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4" name="타원 43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46382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모서리가 둥근 직사각형 44"/>
          <p:cNvSpPr/>
          <p:nvPr/>
        </p:nvSpPr>
        <p:spPr>
          <a:xfrm>
            <a:off x="899592" y="1052736"/>
            <a:ext cx="2190070" cy="454920"/>
          </a:xfrm>
          <a:prstGeom prst="roundRect">
            <a:avLst>
              <a:gd name="adj" fmla="val 50000"/>
            </a:avLst>
          </a:prstGeom>
          <a:solidFill>
            <a:srgbClr val="FFDDDD">
              <a:alpha val="6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6" name="TextBox 45"/>
          <p:cNvSpPr txBox="1"/>
          <p:nvPr/>
        </p:nvSpPr>
        <p:spPr>
          <a:xfrm>
            <a:off x="978187" y="1095530"/>
            <a:ext cx="21114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이렇게도 놀아주세요</a:t>
            </a:r>
            <a:endParaRPr lang="ko-KR" altLang="en-US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grpSp>
        <p:nvGrpSpPr>
          <p:cNvPr id="79" name="그룹 78"/>
          <p:cNvGrpSpPr/>
          <p:nvPr/>
        </p:nvGrpSpPr>
        <p:grpSpPr>
          <a:xfrm>
            <a:off x="1043608" y="1700099"/>
            <a:ext cx="7222427" cy="830997"/>
            <a:chOff x="1271083" y="3757340"/>
            <a:chExt cx="7222427" cy="830997"/>
          </a:xfrm>
        </p:grpSpPr>
        <p:sp>
          <p:nvSpPr>
            <p:cNvPr id="80" name="TextBox 79"/>
            <p:cNvSpPr txBox="1"/>
            <p:nvPr/>
          </p:nvSpPr>
          <p:spPr>
            <a:xfrm>
              <a:off x="1657984" y="3757340"/>
              <a:ext cx="6835526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여러 가지 </a:t>
              </a:r>
              <a:r>
                <a:rPr lang="ko-KR" altLang="en-US" sz="2400" dirty="0" err="1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까꿍놀이에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관련된 그림책을 읽으며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이야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기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나누어도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좋습니다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grpSp>
          <p:nvGrpSpPr>
            <p:cNvPr id="81" name="그룹 80"/>
            <p:cNvGrpSpPr/>
            <p:nvPr/>
          </p:nvGrpSpPr>
          <p:grpSpPr>
            <a:xfrm>
              <a:off x="1271083" y="3834480"/>
              <a:ext cx="351394" cy="354908"/>
              <a:chOff x="1385888" y="2641354"/>
              <a:chExt cx="712015" cy="719138"/>
            </a:xfrm>
          </p:grpSpPr>
          <p:sp>
            <p:nvSpPr>
              <p:cNvPr id="82" name="눈물 방울 81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3" name="눈물 방울 82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4" name="눈물 방울 83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5" name="눈물 방울 84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6" name="타원 85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87" name="그룹 86"/>
          <p:cNvGrpSpPr/>
          <p:nvPr/>
        </p:nvGrpSpPr>
        <p:grpSpPr>
          <a:xfrm>
            <a:off x="1043608" y="2996598"/>
            <a:ext cx="7107010" cy="830997"/>
            <a:chOff x="1271083" y="3757340"/>
            <a:chExt cx="7107010" cy="830997"/>
          </a:xfrm>
        </p:grpSpPr>
        <p:sp>
          <p:nvSpPr>
            <p:cNvPr id="88" name="TextBox 87"/>
            <p:cNvSpPr txBox="1"/>
            <p:nvPr/>
          </p:nvSpPr>
          <p:spPr>
            <a:xfrm>
              <a:off x="1657984" y="3757340"/>
              <a:ext cx="672010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아이가 익숙한 방 안에서 물건을 숨기고 찾는 놀이를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하며 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‘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없다</a:t>
              </a:r>
              <a:r>
                <a:rPr lang="en-US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’, ‘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찾았다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’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를 반복하며 함께 합니다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grpSp>
          <p:nvGrpSpPr>
            <p:cNvPr id="89" name="그룹 88"/>
            <p:cNvGrpSpPr/>
            <p:nvPr/>
          </p:nvGrpSpPr>
          <p:grpSpPr>
            <a:xfrm>
              <a:off x="1271083" y="3834480"/>
              <a:ext cx="351394" cy="354908"/>
              <a:chOff x="1385888" y="2641354"/>
              <a:chExt cx="712015" cy="719138"/>
            </a:xfrm>
          </p:grpSpPr>
          <p:sp>
            <p:nvSpPr>
              <p:cNvPr id="90" name="눈물 방울 89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1" name="눈물 방울 90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2" name="눈물 방울 91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3" name="눈물 방울 92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4" name="타원 93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95" name="그룹 94"/>
          <p:cNvGrpSpPr/>
          <p:nvPr/>
        </p:nvGrpSpPr>
        <p:grpSpPr>
          <a:xfrm>
            <a:off x="1043608" y="4293096"/>
            <a:ext cx="7307385" cy="1200329"/>
            <a:chOff x="1271083" y="3757340"/>
            <a:chExt cx="7307385" cy="1200329"/>
          </a:xfrm>
        </p:grpSpPr>
        <p:sp>
          <p:nvSpPr>
            <p:cNvPr id="96" name="TextBox 95"/>
            <p:cNvSpPr txBox="1"/>
            <p:nvPr/>
          </p:nvSpPr>
          <p:spPr>
            <a:xfrm>
              <a:off x="1657984" y="3757340"/>
              <a:ext cx="6920484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엄마의 모국에도 숨바꼭질 놀이가 있습니까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숨바꼭질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놀이를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할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때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어떤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이야기를 합니까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엄마의 모국에서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하는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것처럼 아이와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함께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숨바꼭질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놀이를 합니다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grpSp>
          <p:nvGrpSpPr>
            <p:cNvPr id="97" name="그룹 96"/>
            <p:cNvGrpSpPr/>
            <p:nvPr/>
          </p:nvGrpSpPr>
          <p:grpSpPr>
            <a:xfrm>
              <a:off x="1271083" y="3834480"/>
              <a:ext cx="351394" cy="354908"/>
              <a:chOff x="1385888" y="2641354"/>
              <a:chExt cx="712015" cy="719138"/>
            </a:xfrm>
          </p:grpSpPr>
          <p:sp>
            <p:nvSpPr>
              <p:cNvPr id="98" name="눈물 방울 97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9" name="눈물 방울 98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0" name="눈물 방울 99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1" name="눈물 방울 100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2" name="타원 101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58056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899591" y="3212976"/>
            <a:ext cx="3769030" cy="454920"/>
            <a:chOff x="899591" y="1052736"/>
            <a:chExt cx="3769030" cy="454920"/>
          </a:xfrm>
        </p:grpSpPr>
        <p:sp>
          <p:nvSpPr>
            <p:cNvPr id="3" name="모서리가 둥근 직사각형 2"/>
            <p:cNvSpPr/>
            <p:nvPr/>
          </p:nvSpPr>
          <p:spPr>
            <a:xfrm>
              <a:off x="899591" y="1052736"/>
              <a:ext cx="3769029" cy="454920"/>
            </a:xfrm>
            <a:prstGeom prst="roundRect">
              <a:avLst>
                <a:gd name="adj" fmla="val 50000"/>
              </a:avLst>
            </a:prstGeom>
            <a:solidFill>
              <a:srgbClr val="FFDDDD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978187" y="1095530"/>
              <a:ext cx="36904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엄마의 모국어를 아이에게 들려주세요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grpSp>
        <p:nvGrpSpPr>
          <p:cNvPr id="5" name="그룹 4"/>
          <p:cNvGrpSpPr/>
          <p:nvPr/>
        </p:nvGrpSpPr>
        <p:grpSpPr>
          <a:xfrm>
            <a:off x="1141416" y="3887340"/>
            <a:ext cx="1278067" cy="369332"/>
            <a:chOff x="1141416" y="1708428"/>
            <a:chExt cx="1278067" cy="369332"/>
          </a:xfrm>
        </p:grpSpPr>
        <p:grpSp>
          <p:nvGrpSpPr>
            <p:cNvPr id="6" name="그룹 5"/>
            <p:cNvGrpSpPr/>
            <p:nvPr/>
          </p:nvGrpSpPr>
          <p:grpSpPr>
            <a:xfrm>
              <a:off x="1141416" y="1757611"/>
              <a:ext cx="268284" cy="270966"/>
              <a:chOff x="1385888" y="2641354"/>
              <a:chExt cx="712015" cy="719138"/>
            </a:xfrm>
          </p:grpSpPr>
          <p:sp>
            <p:nvSpPr>
              <p:cNvPr id="8" name="눈물 방울 7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" name="눈물 방울 8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" name="눈물 방울 9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" name="눈물 방울 10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" name="타원 11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7" name="TextBox 6"/>
            <p:cNvSpPr txBox="1"/>
            <p:nvPr/>
          </p:nvSpPr>
          <p:spPr>
            <a:xfrm>
              <a:off x="1418888" y="1708428"/>
              <a:ext cx="10005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B" pitchFamily="18" charset="-127"/>
                  <a:ea typeface="서울남산체 B" pitchFamily="18" charset="-127"/>
                </a:rPr>
                <a:t>비행</a:t>
              </a:r>
              <a:r>
                <a:rPr lang="ko-KR" altLang="en-US" dirty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B" pitchFamily="18" charset="-127"/>
                  <a:ea typeface="서울남산체 B" pitchFamily="18" charset="-127"/>
                </a:rPr>
                <a:t>기</a:t>
              </a:r>
              <a:r>
                <a:rPr lang="ko-KR" altLang="en-US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B" pitchFamily="18" charset="-127"/>
                  <a:ea typeface="서울남산체 B" pitchFamily="18" charset="-127"/>
                </a:rPr>
                <a:t> </a:t>
              </a:r>
              <a:r>
                <a:rPr lang="en-US" altLang="ko-KR" dirty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B" pitchFamily="18" charset="-127"/>
                  <a:ea typeface="서울남산체 B" pitchFamily="18" charset="-127"/>
                </a:rPr>
                <a:t>: </a:t>
              </a:r>
              <a:endParaRPr lang="ko-KR" altLang="en-US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endParaRPr>
            </a:p>
          </p:txBody>
        </p:sp>
      </p:grpSp>
      <p:grpSp>
        <p:nvGrpSpPr>
          <p:cNvPr id="13" name="그룹 12"/>
          <p:cNvGrpSpPr/>
          <p:nvPr/>
        </p:nvGrpSpPr>
        <p:grpSpPr>
          <a:xfrm>
            <a:off x="1141416" y="4954314"/>
            <a:ext cx="1068073" cy="369332"/>
            <a:chOff x="1141416" y="1708428"/>
            <a:chExt cx="1068073" cy="369332"/>
          </a:xfrm>
        </p:grpSpPr>
        <p:grpSp>
          <p:nvGrpSpPr>
            <p:cNvPr id="14" name="그룹 13"/>
            <p:cNvGrpSpPr/>
            <p:nvPr/>
          </p:nvGrpSpPr>
          <p:grpSpPr>
            <a:xfrm>
              <a:off x="1141416" y="1757611"/>
              <a:ext cx="268284" cy="270966"/>
              <a:chOff x="1385888" y="2641354"/>
              <a:chExt cx="712015" cy="719138"/>
            </a:xfrm>
          </p:grpSpPr>
          <p:sp>
            <p:nvSpPr>
              <p:cNvPr id="16" name="눈물 방울 15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" name="눈물 방울 16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" name="눈물 방울 17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" name="눈물 방울 18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" name="타원 19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1418888" y="1708428"/>
              <a:ext cx="79060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B" pitchFamily="18" charset="-127"/>
                  <a:ea typeface="서울남산체 B" pitchFamily="18" charset="-127"/>
                </a:rPr>
                <a:t>인</a:t>
              </a:r>
              <a:r>
                <a:rPr lang="ko-KR" altLang="en-US" dirty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B" pitchFamily="18" charset="-127"/>
                  <a:ea typeface="서울남산체 B" pitchFamily="18" charset="-127"/>
                </a:rPr>
                <a:t>형</a:t>
              </a:r>
              <a:r>
                <a:rPr lang="ko-KR" altLang="en-US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B" pitchFamily="18" charset="-127"/>
                  <a:ea typeface="서울남산체 B" pitchFamily="18" charset="-127"/>
                </a:rPr>
                <a:t> </a:t>
              </a:r>
              <a:r>
                <a:rPr lang="en-US" altLang="ko-KR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B" pitchFamily="18" charset="-127"/>
                  <a:ea typeface="서울남산체 B" pitchFamily="18" charset="-127"/>
                </a:rPr>
                <a:t>: </a:t>
              </a:r>
              <a:endParaRPr lang="ko-KR" altLang="en-US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endParaRPr>
            </a:p>
          </p:txBody>
        </p:sp>
      </p:grpSp>
      <p:grpSp>
        <p:nvGrpSpPr>
          <p:cNvPr id="21" name="그룹 20"/>
          <p:cNvGrpSpPr/>
          <p:nvPr/>
        </p:nvGrpSpPr>
        <p:grpSpPr>
          <a:xfrm>
            <a:off x="1141416" y="4420827"/>
            <a:ext cx="885331" cy="369332"/>
            <a:chOff x="1141416" y="1708428"/>
            <a:chExt cx="885331" cy="369332"/>
          </a:xfrm>
        </p:grpSpPr>
        <p:grpSp>
          <p:nvGrpSpPr>
            <p:cNvPr id="22" name="그룹 21"/>
            <p:cNvGrpSpPr/>
            <p:nvPr/>
          </p:nvGrpSpPr>
          <p:grpSpPr>
            <a:xfrm>
              <a:off x="1141416" y="1757611"/>
              <a:ext cx="268284" cy="270966"/>
              <a:chOff x="1385888" y="2641354"/>
              <a:chExt cx="712015" cy="719138"/>
            </a:xfrm>
          </p:grpSpPr>
          <p:sp>
            <p:nvSpPr>
              <p:cNvPr id="24" name="눈물 방울 23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" name="눈물 방울 24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" name="눈물 방울 25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7" name="눈물 방울 26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8" name="타원 27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>
              <a:off x="1418888" y="1708428"/>
              <a:ext cx="6078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B" pitchFamily="18" charset="-127"/>
                  <a:ea typeface="서울남산체 B" pitchFamily="18" charset="-127"/>
                </a:rPr>
                <a:t>발</a:t>
              </a:r>
              <a:r>
                <a:rPr lang="ko-KR" altLang="en-US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B" pitchFamily="18" charset="-127"/>
                  <a:ea typeface="서울남산체 B" pitchFamily="18" charset="-127"/>
                </a:rPr>
                <a:t> </a:t>
              </a:r>
              <a:r>
                <a:rPr lang="en-US" altLang="ko-KR" dirty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B" pitchFamily="18" charset="-127"/>
                  <a:ea typeface="서울남산체 B" pitchFamily="18" charset="-127"/>
                </a:rPr>
                <a:t>: </a:t>
              </a:r>
              <a:endParaRPr lang="ko-KR" altLang="en-US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endParaRPr>
            </a:p>
          </p:txBody>
        </p:sp>
      </p:grpSp>
      <p:grpSp>
        <p:nvGrpSpPr>
          <p:cNvPr id="69" name="그룹 68"/>
          <p:cNvGrpSpPr/>
          <p:nvPr/>
        </p:nvGrpSpPr>
        <p:grpSpPr>
          <a:xfrm>
            <a:off x="4355976" y="3887340"/>
            <a:ext cx="1289287" cy="369332"/>
            <a:chOff x="1141416" y="1708428"/>
            <a:chExt cx="1289287" cy="369332"/>
          </a:xfrm>
        </p:grpSpPr>
        <p:grpSp>
          <p:nvGrpSpPr>
            <p:cNvPr id="70" name="그룹 69"/>
            <p:cNvGrpSpPr/>
            <p:nvPr/>
          </p:nvGrpSpPr>
          <p:grpSpPr>
            <a:xfrm>
              <a:off x="1141416" y="1757611"/>
              <a:ext cx="268284" cy="270966"/>
              <a:chOff x="1385888" y="2641354"/>
              <a:chExt cx="712015" cy="719138"/>
            </a:xfrm>
          </p:grpSpPr>
          <p:sp>
            <p:nvSpPr>
              <p:cNvPr id="72" name="눈물 방울 71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3" name="눈물 방울 72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4" name="눈물 방울 73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5" name="눈물 방울 74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6" name="타원 75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71" name="TextBox 70"/>
            <p:cNvSpPr txBox="1"/>
            <p:nvPr/>
          </p:nvSpPr>
          <p:spPr>
            <a:xfrm>
              <a:off x="1418888" y="1708428"/>
              <a:ext cx="10118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B" pitchFamily="18" charset="-127"/>
                  <a:ea typeface="서울남산체 B" pitchFamily="18" charset="-127"/>
                </a:rPr>
                <a:t>손수</a:t>
              </a:r>
              <a:r>
                <a:rPr lang="ko-KR" altLang="en-US" dirty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B" pitchFamily="18" charset="-127"/>
                  <a:ea typeface="서울남산체 B" pitchFamily="18" charset="-127"/>
                </a:rPr>
                <a:t>건</a:t>
              </a:r>
              <a:r>
                <a:rPr lang="ko-KR" altLang="en-US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B" pitchFamily="18" charset="-127"/>
                  <a:ea typeface="서울남산체 B" pitchFamily="18" charset="-127"/>
                </a:rPr>
                <a:t> </a:t>
              </a:r>
              <a:r>
                <a:rPr lang="en-US" altLang="ko-KR" dirty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B" pitchFamily="18" charset="-127"/>
                  <a:ea typeface="서울남산체 B" pitchFamily="18" charset="-127"/>
                </a:rPr>
                <a:t>: </a:t>
              </a:r>
              <a:endParaRPr lang="ko-KR" altLang="en-US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endParaRPr>
            </a:p>
          </p:txBody>
        </p:sp>
      </p:grpSp>
      <p:grpSp>
        <p:nvGrpSpPr>
          <p:cNvPr id="77" name="그룹 76"/>
          <p:cNvGrpSpPr/>
          <p:nvPr/>
        </p:nvGrpSpPr>
        <p:grpSpPr>
          <a:xfrm>
            <a:off x="4355976" y="4420827"/>
            <a:ext cx="1080897" cy="369332"/>
            <a:chOff x="1141416" y="1708428"/>
            <a:chExt cx="1080897" cy="369332"/>
          </a:xfrm>
        </p:grpSpPr>
        <p:grpSp>
          <p:nvGrpSpPr>
            <p:cNvPr id="78" name="그룹 77"/>
            <p:cNvGrpSpPr/>
            <p:nvPr/>
          </p:nvGrpSpPr>
          <p:grpSpPr>
            <a:xfrm>
              <a:off x="1141416" y="1757611"/>
              <a:ext cx="268284" cy="270966"/>
              <a:chOff x="1385888" y="2641354"/>
              <a:chExt cx="712015" cy="719138"/>
            </a:xfrm>
          </p:grpSpPr>
          <p:sp>
            <p:nvSpPr>
              <p:cNvPr id="80" name="눈물 방울 79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1" name="눈물 방울 80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2" name="눈물 방울 81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3" name="눈물 방울 82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4" name="타원 83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79" name="TextBox 78"/>
            <p:cNvSpPr txBox="1"/>
            <p:nvPr/>
          </p:nvSpPr>
          <p:spPr>
            <a:xfrm>
              <a:off x="1418888" y="1708428"/>
              <a:ext cx="8034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B" pitchFamily="18" charset="-127"/>
                  <a:ea typeface="서울남산체 B" pitchFamily="18" charset="-127"/>
                </a:rPr>
                <a:t>얼</a:t>
              </a:r>
              <a:r>
                <a:rPr lang="ko-KR" altLang="en-US" dirty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B" pitchFamily="18" charset="-127"/>
                  <a:ea typeface="서울남산체 B" pitchFamily="18" charset="-127"/>
                </a:rPr>
                <a:t>굴</a:t>
              </a:r>
              <a:r>
                <a:rPr lang="ko-KR" altLang="en-US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B" pitchFamily="18" charset="-127"/>
                  <a:ea typeface="서울남산체 B" pitchFamily="18" charset="-127"/>
                </a:rPr>
                <a:t> </a:t>
              </a:r>
              <a:r>
                <a:rPr lang="en-US" altLang="ko-KR" dirty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B" pitchFamily="18" charset="-127"/>
                  <a:ea typeface="서울남산체 B" pitchFamily="18" charset="-127"/>
                </a:rPr>
                <a:t>: </a:t>
              </a:r>
              <a:endParaRPr lang="ko-KR" altLang="en-US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endParaRPr>
            </a:p>
          </p:txBody>
        </p:sp>
      </p:grpSp>
      <p:grpSp>
        <p:nvGrpSpPr>
          <p:cNvPr id="85" name="그룹 84"/>
          <p:cNvGrpSpPr/>
          <p:nvPr/>
        </p:nvGrpSpPr>
        <p:grpSpPr>
          <a:xfrm>
            <a:off x="683568" y="1268760"/>
            <a:ext cx="8070415" cy="1569660"/>
            <a:chOff x="1271083" y="4437112"/>
            <a:chExt cx="8070415" cy="1569660"/>
          </a:xfrm>
        </p:grpSpPr>
        <p:sp>
          <p:nvSpPr>
            <p:cNvPr id="86" name="TextBox 85"/>
            <p:cNvSpPr txBox="1"/>
            <p:nvPr/>
          </p:nvSpPr>
          <p:spPr>
            <a:xfrm>
              <a:off x="1657984" y="4437112"/>
              <a:ext cx="7683514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아빠는 엄마랑 아이가 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‘</a:t>
              </a:r>
              <a:r>
                <a:rPr lang="ko-KR" altLang="en-US" sz="2400" dirty="0" err="1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까꿍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무엇일까요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?’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활동을 시작하기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전이나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후에 </a:t>
              </a:r>
              <a:r>
                <a:rPr lang="ko-KR" altLang="en-US" sz="2400" dirty="0" err="1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까꿍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놀이와 관련된 책을 아빠 목소리로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읽어주며 </a:t>
              </a:r>
              <a:r>
                <a:rPr lang="ko-KR" altLang="en-US" sz="2400" dirty="0" err="1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까꿍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놀이에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대한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책으로 아이와 함께 </a:t>
              </a:r>
              <a:r>
                <a:rPr lang="ko-KR" altLang="en-US" sz="2400" dirty="0" err="1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까꿍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놀이를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해보며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흥미를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갖도록 합니다</a:t>
              </a:r>
              <a:r>
                <a:rPr lang="en-US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grpSp>
          <p:nvGrpSpPr>
            <p:cNvPr id="87" name="그룹 86"/>
            <p:cNvGrpSpPr/>
            <p:nvPr/>
          </p:nvGrpSpPr>
          <p:grpSpPr>
            <a:xfrm>
              <a:off x="1271083" y="4514252"/>
              <a:ext cx="351394" cy="354908"/>
              <a:chOff x="1385888" y="2641354"/>
              <a:chExt cx="712015" cy="719138"/>
            </a:xfrm>
          </p:grpSpPr>
          <p:sp>
            <p:nvSpPr>
              <p:cNvPr id="88" name="눈물 방울 87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9" name="눈물 방울 88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0" name="눈물 방울 89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1" name="눈물 방울 90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2" name="타원 91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9606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311</Words>
  <Application>Microsoft Office PowerPoint</Application>
  <PresentationFormat>화면 슬라이드 쇼(4:3)</PresentationFormat>
  <Paragraphs>47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2" baseType="lpstr">
      <vt:lpstr>맑은 고딕</vt:lpstr>
      <vt:lpstr>서울남산체 B</vt:lpstr>
      <vt:lpstr>서울남산체 EB</vt:lpstr>
      <vt:lpstr>서울남산체 M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sangjin park</dc:creator>
  <cp:lastModifiedBy>sangjin park</cp:lastModifiedBy>
  <cp:revision>15</cp:revision>
  <dcterms:created xsi:type="dcterms:W3CDTF">2015-04-19T01:08:16Z</dcterms:created>
  <dcterms:modified xsi:type="dcterms:W3CDTF">2015-06-13T00:04:50Z</dcterms:modified>
</cp:coreProperties>
</file>