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1498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77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513715" y="3465825"/>
            <a:ext cx="3164571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내가 입고 싶은 한복</a:t>
            </a:r>
          </a:p>
        </p:txBody>
      </p:sp>
    </p:spTree>
    <p:extLst>
      <p:ext uri="{BB962C8B-B14F-4D97-AF65-F5344CB8AC3E}">
        <p14:creationId xmlns:p14="http://schemas.microsoft.com/office/powerpoint/2010/main" val="373285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옷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윗도리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치마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신발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나라별 의상 관련 소품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장신구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액세서리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을 준비하여 어느 나라의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물건인지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맞추기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진행함으로써 여러 문화에 관심을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두도록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전통의상과 이름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국기를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각각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카드로 만들어 연결하는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연계함으로써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전통의상에 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이해할 수 있도록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840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1249680" y="2206752"/>
            <a:ext cx="10509504" cy="822960"/>
          </a:xfrm>
          <a:prstGeom prst="roundRect">
            <a:avLst>
              <a:gd name="adj" fmla="val 18000"/>
            </a:avLst>
          </a:prstGeom>
          <a:solidFill>
            <a:srgbClr val="ECEC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919045" y="2300424"/>
            <a:ext cx="635616" cy="635616"/>
            <a:chOff x="1559381" y="1969587"/>
            <a:chExt cx="635616" cy="635616"/>
          </a:xfrm>
        </p:grpSpPr>
        <p:sp>
          <p:nvSpPr>
            <p:cNvPr id="11" name="타원 10"/>
            <p:cNvSpPr/>
            <p:nvPr/>
          </p:nvSpPr>
          <p:spPr>
            <a:xfrm>
              <a:off x="1559381" y="1969587"/>
              <a:ext cx="635616" cy="635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5822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613334" y="2022588"/>
              <a:ext cx="5277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</a:t>
              </a:r>
              <a: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영역</a:t>
              </a:r>
              <a:endParaRPr kumimoji="0" lang="ko-KR" altLang="en-US" sz="15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2846291" y="2345621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신체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건강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2742005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846291" y="2613845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사회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정서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894803" y="2345621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인지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언어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3790517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894803" y="2613845"/>
            <a:ext cx="8050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예술</a:t>
            </a: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표현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4942661" y="2300424"/>
            <a:ext cx="635616" cy="635616"/>
            <a:chOff x="1559381" y="1969587"/>
            <a:chExt cx="635616" cy="635616"/>
          </a:xfrm>
        </p:grpSpPr>
        <p:sp>
          <p:nvSpPr>
            <p:cNvPr id="26" name="타원 25"/>
            <p:cNvSpPr/>
            <p:nvPr/>
          </p:nvSpPr>
          <p:spPr>
            <a:xfrm>
              <a:off x="1559381" y="1969587"/>
              <a:ext cx="635616" cy="635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5822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613334" y="2022588"/>
              <a:ext cx="527710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자녀</a:t>
              </a:r>
              <a: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15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연령</a:t>
              </a:r>
              <a:endParaRPr kumimoji="0" lang="ko-KR" altLang="en-US" sz="15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sp>
        <p:nvSpPr>
          <p:cNvPr id="29" name="타원 28"/>
          <p:cNvSpPr/>
          <p:nvPr/>
        </p:nvSpPr>
        <p:spPr>
          <a:xfrm>
            <a:off x="5765620" y="2681762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869907" y="2345621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0~1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5869907" y="2613845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3~5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918419" y="2345621"/>
            <a:ext cx="4122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2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6814133" y="2687739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6918419" y="2613845"/>
            <a:ext cx="604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6~7</a:t>
            </a:r>
            <a:r>
              <a:rPr kumimoji="0" lang="ko-KR" altLang="en-US" sz="12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</a:t>
            </a:r>
            <a:endParaRPr kumimoji="0" lang="ko-KR" altLang="en-US" sz="12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27728"/>
            <a:ext cx="3946914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우리나라 전통의상에 대한 경험을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나눠요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세계의 전통의상에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이야기를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7847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367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3793026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한복 및 세계전통의상 그림 카드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색연필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790517" y="2419515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005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5765621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701" y="2321747"/>
            <a:ext cx="393987" cy="592971"/>
          </a:xfrm>
          <a:prstGeom prst="rect">
            <a:avLst/>
          </a:prstGeom>
        </p:spPr>
      </p:pic>
      <p:sp>
        <p:nvSpPr>
          <p:cNvPr id="46" name="타원 45"/>
          <p:cNvSpPr/>
          <p:nvPr/>
        </p:nvSpPr>
        <p:spPr>
          <a:xfrm>
            <a:off x="6814133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73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명절에 친구들을 만난 전통이는 중국에서 온 친구만 한복이 아닌 다른 옷을 입고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있는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모습을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보았어요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친구가 입은 옷은 무엇인지 물어보니 중국에서는 명절에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치파오’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라는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옷을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입는다고 알려주었어요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다른 나라에서는 명절에 어떤 옷을 입는지 궁금해졌어요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030" y="2177273"/>
            <a:ext cx="2867941" cy="241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09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771051" cy="707886"/>
            <a:chOff x="2503027" y="3004468"/>
            <a:chExt cx="7771051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5786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 간단한 율동과 함께 이중언어코치와 엄마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함께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있는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인사송’을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부르며 서로 정답게 인사를 나눠요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11183"/>
            <a:ext cx="7963335" cy="400110"/>
            <a:chOff x="2503027" y="4201603"/>
            <a:chExt cx="7963335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지난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 주간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어떻게 지냈는지 이야기를 나눠요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2503027" y="5408318"/>
            <a:ext cx="7963335" cy="400110"/>
            <a:chOff x="2503027" y="4201603"/>
            <a:chExt cx="7963335" cy="400110"/>
          </a:xfrm>
        </p:grpSpPr>
        <p:sp>
          <p:nvSpPr>
            <p:cNvPr id="18" name="직사각형 17"/>
            <p:cNvSpPr/>
            <p:nvPr/>
          </p:nvSpPr>
          <p:spPr>
            <a:xfrm>
              <a:off x="2616212" y="4201603"/>
              <a:ext cx="785015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한복 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그림카드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및 의상을 준비하고 활동 시작을 위한 자리를 정돈해주세요</a:t>
              </a:r>
            </a:p>
          </p:txBody>
        </p:sp>
        <p:sp>
          <p:nvSpPr>
            <p:cNvPr id="19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372" y="2810463"/>
            <a:ext cx="426966" cy="78812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351" y="4028294"/>
            <a:ext cx="739871" cy="76588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069" y="5280571"/>
            <a:ext cx="676434" cy="65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4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31" name="그룹 30"/>
          <p:cNvGrpSpPr/>
          <p:nvPr/>
        </p:nvGrpSpPr>
        <p:grpSpPr>
          <a:xfrm>
            <a:off x="1314034" y="2624346"/>
            <a:ext cx="5461752" cy="1133947"/>
            <a:chOff x="1314034" y="5163565"/>
            <a:chExt cx="5461752" cy="1133947"/>
          </a:xfrm>
        </p:grpSpPr>
        <p:sp>
          <p:nvSpPr>
            <p:cNvPr id="32" name="직사각형 31"/>
            <p:cNvSpPr/>
            <p:nvPr/>
          </p:nvSpPr>
          <p:spPr>
            <a:xfrm>
              <a:off x="1314034" y="5515247"/>
              <a:ext cx="5461752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 옷이 무엇인지 알고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 옷은 한복이라고 해요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.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한복을 입어본 적이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4425584" cy="400110"/>
              <a:chOff x="2673648" y="3554755"/>
              <a:chExt cx="4425584" cy="400110"/>
            </a:xfrm>
          </p:grpSpPr>
          <p:sp>
            <p:nvSpPr>
              <p:cNvPr id="40" name="직사각형 39"/>
              <p:cNvSpPr/>
              <p:nvPr/>
            </p:nvSpPr>
            <p:spPr>
              <a:xfrm>
                <a:off x="2786833" y="3554755"/>
                <a:ext cx="431239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한국의 전통의상에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관해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이야기를 나눠요</a:t>
                </a:r>
              </a:p>
            </p:txBody>
          </p:sp>
          <p:sp>
            <p:nvSpPr>
              <p:cNvPr id="41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42" name="그룹 4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5" name="자유형 4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1" name="모서리가 둥근 직사각형 50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61" name="타원 60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2" name="원형 61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3" name="그림 6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82" name="그룹 81"/>
          <p:cNvGrpSpPr/>
          <p:nvPr/>
        </p:nvGrpSpPr>
        <p:grpSpPr>
          <a:xfrm>
            <a:off x="6514114" y="5926745"/>
            <a:ext cx="3367869" cy="338554"/>
            <a:chOff x="6231618" y="5926745"/>
            <a:chExt cx="3367869" cy="338554"/>
          </a:xfrm>
        </p:grpSpPr>
        <p:sp>
          <p:nvSpPr>
            <p:cNvPr id="83" name="모서리가 둥근 직사각형 82"/>
            <p:cNvSpPr/>
            <p:nvPr/>
          </p:nvSpPr>
          <p:spPr>
            <a:xfrm>
              <a:off x="6231618" y="5939997"/>
              <a:ext cx="326798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6487738" y="592674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마트료시카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마리오네트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6298762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36" y="5445441"/>
            <a:ext cx="1251950" cy="108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7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47" name="그룹 4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8" name="자유형 4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1" name="그림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4" name="그룹 53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57" name="모서리가 둥근 직사각형 56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0" name="그룹 59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8" name="타원 77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2" name="원형 81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3" name="그림 8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4" name="그룹 83"/>
          <p:cNvGrpSpPr/>
          <p:nvPr/>
        </p:nvGrpSpPr>
        <p:grpSpPr>
          <a:xfrm>
            <a:off x="1314034" y="2624346"/>
            <a:ext cx="6178294" cy="774875"/>
            <a:chOff x="1314034" y="5163565"/>
            <a:chExt cx="6178294" cy="774875"/>
          </a:xfrm>
        </p:grpSpPr>
        <p:sp>
          <p:nvSpPr>
            <p:cNvPr id="85" name="직사각형 84"/>
            <p:cNvSpPr/>
            <p:nvPr/>
          </p:nvSpPr>
          <p:spPr>
            <a:xfrm>
              <a:off x="1314034" y="5515247"/>
              <a:ext cx="6178294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(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다른 나라의 전통의상 그림카드를 보며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 옷은 어느 나라의 옷일까요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335136" y="5163565"/>
              <a:ext cx="5457918" cy="400110"/>
              <a:chOff x="2673648" y="3554755"/>
              <a:chExt cx="5457918" cy="400110"/>
            </a:xfrm>
          </p:grpSpPr>
          <p:sp>
            <p:nvSpPr>
              <p:cNvPr id="87" name="직사각형 86"/>
              <p:cNvSpPr/>
              <p:nvPr/>
            </p:nvSpPr>
            <p:spPr>
              <a:xfrm>
                <a:off x="2786833" y="3554755"/>
                <a:ext cx="5344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세계의 전통의상 그림 카드를 보며 이야기를 나눠요</a:t>
                </a:r>
              </a:p>
            </p:txBody>
          </p:sp>
          <p:sp>
            <p:nvSpPr>
              <p:cNvPr id="8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9" name="그룹 88"/>
          <p:cNvGrpSpPr/>
          <p:nvPr/>
        </p:nvGrpSpPr>
        <p:grpSpPr>
          <a:xfrm>
            <a:off x="1314034" y="4720432"/>
            <a:ext cx="7749237" cy="774875"/>
            <a:chOff x="1314034" y="5163565"/>
            <a:chExt cx="7749237" cy="774875"/>
          </a:xfrm>
        </p:grpSpPr>
        <p:sp>
          <p:nvSpPr>
            <p:cNvPr id="90" name="직사각형 89"/>
            <p:cNvSpPr/>
            <p:nvPr/>
          </p:nvSpPr>
          <p:spPr>
            <a:xfrm>
              <a:off x="1314034" y="5515247"/>
              <a:ext cx="7749237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세계 전통의상 중에 가장 입고 싶은 옷은 무엇인지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왜 입고 싶은지 이야기 나누기를 해보세요</a:t>
              </a:r>
            </a:p>
          </p:txBody>
        </p:sp>
        <p:grpSp>
          <p:nvGrpSpPr>
            <p:cNvPr id="91" name="그룹 90"/>
            <p:cNvGrpSpPr/>
            <p:nvPr/>
          </p:nvGrpSpPr>
          <p:grpSpPr>
            <a:xfrm>
              <a:off x="1335136" y="5163565"/>
              <a:ext cx="4999459" cy="400110"/>
              <a:chOff x="2673648" y="3554755"/>
              <a:chExt cx="4999459" cy="400110"/>
            </a:xfrm>
          </p:grpSpPr>
          <p:sp>
            <p:nvSpPr>
              <p:cNvPr id="92" name="직사각형 91"/>
              <p:cNvSpPr/>
              <p:nvPr/>
            </p:nvSpPr>
            <p:spPr>
              <a:xfrm>
                <a:off x="2786833" y="3554755"/>
                <a:ext cx="488627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내가 입고 싶은 전통의상에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관해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이야기 나눠요</a:t>
                </a:r>
              </a:p>
            </p:txBody>
          </p:sp>
          <p:sp>
            <p:nvSpPr>
              <p:cNvPr id="9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4" name="직선 연결선 93"/>
          <p:cNvCxnSpPr/>
          <p:nvPr/>
        </p:nvCxnSpPr>
        <p:spPr>
          <a:xfrm>
            <a:off x="1252025" y="458384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그림 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659" y="5727250"/>
            <a:ext cx="1715557" cy="660158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6231618" y="5926745"/>
            <a:ext cx="3367869" cy="338554"/>
            <a:chOff x="6231618" y="5926745"/>
            <a:chExt cx="3367869" cy="338554"/>
          </a:xfrm>
        </p:grpSpPr>
        <p:sp>
          <p:nvSpPr>
            <p:cNvPr id="99" name="모서리가 둥근 직사각형 98"/>
            <p:cNvSpPr/>
            <p:nvPr/>
          </p:nvSpPr>
          <p:spPr>
            <a:xfrm>
              <a:off x="6231618" y="5939997"/>
              <a:ext cx="326798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0" name="직사각형 99"/>
            <p:cNvSpPr/>
            <p:nvPr/>
          </p:nvSpPr>
          <p:spPr>
            <a:xfrm>
              <a:off x="6487738" y="592674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마트료시카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마리오네트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6298762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102" name="그룹 101"/>
          <p:cNvGrpSpPr/>
          <p:nvPr/>
        </p:nvGrpSpPr>
        <p:grpSpPr>
          <a:xfrm>
            <a:off x="1314034" y="3672389"/>
            <a:ext cx="7141333" cy="774875"/>
            <a:chOff x="1314034" y="5163565"/>
            <a:chExt cx="7141333" cy="774875"/>
          </a:xfrm>
        </p:grpSpPr>
        <p:sp>
          <p:nvSpPr>
            <p:cNvPr id="103" name="직사각형 102"/>
            <p:cNvSpPr/>
            <p:nvPr/>
          </p:nvSpPr>
          <p:spPr>
            <a:xfrm>
              <a:off x="1314034" y="5515247"/>
              <a:ext cx="5170005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전통의상 이름은 무엇인지 아이에게 알려주세요</a:t>
              </a:r>
            </a:p>
          </p:txBody>
        </p:sp>
        <p:grpSp>
          <p:nvGrpSpPr>
            <p:cNvPr id="104" name="그룹 103"/>
            <p:cNvGrpSpPr/>
            <p:nvPr/>
          </p:nvGrpSpPr>
          <p:grpSpPr>
            <a:xfrm>
              <a:off x="1335136" y="5163565"/>
              <a:ext cx="7120231" cy="400110"/>
              <a:chOff x="2673648" y="3554755"/>
              <a:chExt cx="7120231" cy="400110"/>
            </a:xfrm>
          </p:grpSpPr>
          <p:sp>
            <p:nvSpPr>
              <p:cNvPr id="105" name="직사각형 104"/>
              <p:cNvSpPr/>
              <p:nvPr/>
            </p:nvSpPr>
            <p:spPr>
              <a:xfrm>
                <a:off x="2786833" y="3554755"/>
                <a:ext cx="7007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세계 전통의상 그림카드를 보고 어떻게 부르는지 이름을 알려주세요</a:t>
                </a:r>
              </a:p>
            </p:txBody>
          </p:sp>
          <p:sp>
            <p:nvSpPr>
              <p:cNvPr id="10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107" name="직선 연결선 106"/>
          <p:cNvCxnSpPr/>
          <p:nvPr/>
        </p:nvCxnSpPr>
        <p:spPr>
          <a:xfrm>
            <a:off x="1252025" y="353580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91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4" name="직사각형 43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52" name="그룹 51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54" name="직사각형 53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9" name="자유형 5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61" name="양쪽 모서리가 둥근 사각형 6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66" name="직사각형 65"/>
          <p:cNvSpPr/>
          <p:nvPr/>
        </p:nvSpPr>
        <p:spPr>
          <a:xfrm>
            <a:off x="1314034" y="4523475"/>
            <a:ext cx="5125121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세계의 전통의상에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알아보면서 </a:t>
            </a:r>
            <a:r>
              <a:rPr kumimoji="0" lang="ko-KR" altLang="en-US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어떤 느낌이 </a:t>
            </a:r>
            <a:r>
              <a:rPr kumimoji="0" lang="ko-KR" altLang="en-US" sz="16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들었나요</a:t>
            </a: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?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72" name="그룹 71"/>
          <p:cNvGrpSpPr/>
          <p:nvPr/>
        </p:nvGrpSpPr>
        <p:grpSpPr>
          <a:xfrm>
            <a:off x="1335136" y="4178827"/>
            <a:ext cx="5744855" cy="400110"/>
            <a:chOff x="2673648" y="3554755"/>
            <a:chExt cx="5744855" cy="400110"/>
          </a:xfrm>
        </p:grpSpPr>
        <p:sp>
          <p:nvSpPr>
            <p:cNvPr id="73" name="직사각형 72"/>
            <p:cNvSpPr/>
            <p:nvPr/>
          </p:nvSpPr>
          <p:spPr>
            <a:xfrm>
              <a:off x="2786833" y="3554755"/>
              <a:ext cx="56316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세계의 전통의상에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알아본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소감을 이야기 나눠요</a:t>
              </a: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1" name="그룹 80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82" name="자유형 81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84" name="양쪽 모서리가 둥근 사각형 83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85" name="그림 8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86" name="그룹 85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87" name="모서리가 둥근 직사각형 86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90" name="타원 89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1" name="원형 90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2" name="그림 91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93" name="그룹 92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94" name="모서리가 둥근 직사각형 93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6" name="그룹 9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7" name="타원 9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3" name="원형 102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4" name="그림 103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16" name="그룹 115"/>
          <p:cNvGrpSpPr/>
          <p:nvPr/>
        </p:nvGrpSpPr>
        <p:grpSpPr>
          <a:xfrm>
            <a:off x="6514114" y="5926745"/>
            <a:ext cx="3367869" cy="338554"/>
            <a:chOff x="6231618" y="5926745"/>
            <a:chExt cx="3367869" cy="338554"/>
          </a:xfrm>
        </p:grpSpPr>
        <p:sp>
          <p:nvSpPr>
            <p:cNvPr id="117" name="모서리가 둥근 직사각형 116"/>
            <p:cNvSpPr/>
            <p:nvPr/>
          </p:nvSpPr>
          <p:spPr>
            <a:xfrm>
              <a:off x="6231618" y="5939997"/>
              <a:ext cx="326798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8" name="직사각형 117"/>
            <p:cNvSpPr/>
            <p:nvPr/>
          </p:nvSpPr>
          <p:spPr>
            <a:xfrm>
              <a:off x="6487738" y="5926745"/>
              <a:ext cx="3111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마트료시카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마리오네트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19" name="직사각형 118"/>
            <p:cNvSpPr/>
            <p:nvPr/>
          </p:nvSpPr>
          <p:spPr>
            <a:xfrm>
              <a:off x="6298762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20" name="그림 1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021" y="5432069"/>
            <a:ext cx="813981" cy="11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0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2855370"/>
            <a:ext cx="73709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세계전통의상 알아보기 활동을 하면서 재미있었던 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어려웠던 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등을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004106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201603"/>
            <a:ext cx="8707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나라별 전통의상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이름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옷의 특징 등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나누는 시간을 가져보세요</a:t>
            </a: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5033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250" y="2878421"/>
            <a:ext cx="493347" cy="66178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380" y="3980420"/>
            <a:ext cx="557086" cy="842477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386" y="5213283"/>
            <a:ext cx="912614" cy="94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2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내가 입고 싶은 한복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73244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전통의상이 그려져 있는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색칠 교본에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전통의상을 색칠하는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하면서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상상력과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창의력을 키울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7034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세계 전통의상과 이름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국기를 각각의 카드로 만들어 이를 연결하는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놀이를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연계함으로써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나라별 전통의상에 대한 이해를 도와줄 수 있어요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090" y="5445727"/>
            <a:ext cx="1299910" cy="900558"/>
          </a:xfrm>
          <a:prstGeom prst="rect">
            <a:avLst/>
          </a:prstGeom>
        </p:spPr>
      </p:pic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68799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420</Words>
  <Application>Microsoft Office PowerPoint</Application>
  <PresentationFormat>와이드스크린</PresentationFormat>
  <Paragraphs>90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60</cp:revision>
  <dcterms:created xsi:type="dcterms:W3CDTF">2016-09-08T09:50:17Z</dcterms:created>
  <dcterms:modified xsi:type="dcterms:W3CDTF">2016-10-13T01:05:53Z</dcterms:modified>
</cp:coreProperties>
</file>