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양쪽 모서리가 둥근 사각형 78"/>
          <p:cNvSpPr/>
          <p:nvPr userDrawn="1"/>
        </p:nvSpPr>
        <p:spPr>
          <a:xfrm flipV="1">
            <a:off x="304800" y="38100"/>
            <a:ext cx="383515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425465" y="59035"/>
            <a:ext cx="374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이불자동차놀이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en-US" altLang="ko-KR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13~18</a:t>
            </a:r>
            <a:r>
              <a:rPr lang="ko-KR" altLang="en-US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</a:t>
            </a:r>
            <a:endParaRPr lang="ko-KR" altLang="en-US" sz="18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8" name="양쪽 모서리가 둥근 사각형 287"/>
          <p:cNvSpPr/>
          <p:nvPr userDrawn="1"/>
        </p:nvSpPr>
        <p:spPr>
          <a:xfrm flipV="1">
            <a:off x="368300" y="-63500"/>
            <a:ext cx="3699644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34" name="그룹 133"/>
          <p:cNvGrpSpPr/>
          <p:nvPr userDrawn="1"/>
        </p:nvGrpSpPr>
        <p:grpSpPr>
          <a:xfrm>
            <a:off x="7353478" y="4495867"/>
            <a:ext cx="1768315" cy="2174970"/>
            <a:chOff x="3942612" y="3010001"/>
            <a:chExt cx="2665192" cy="3278100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8" name="그룹 297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2" name="모서리가 둥근 직사각형 331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모서리가 둥근 직사각형 335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9" name="그룹 298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7" name="모서리가 둥근 직사각형 326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모서리가 둥근 직사각형 330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0" name="자유형 299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양쪽 모서리가 둥근 사각형 303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타원 305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8" name="모서리가 둥근 직사각형 307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9" name="그룹 308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1" name="자유형 310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2" name="그룹 311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자유형 313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원호 314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7" name="타원 316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8" name="그룹 317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6" name="직선 연결선 32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직선 연결선 320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2" name="그룹 321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10" name="타원 309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7" name="원호 136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타원 137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둥근 사각형 142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양쪽 모서리가 둥근 사각형 29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6" name="직사각형 145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양쪽 모서리가 둥근 사각형 151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현 152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자유형 153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자유형 154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현 155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타원 156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타원 157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59" name="직선 연결선 158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직선 연결선 159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직선 연결선 161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직선 연결선 162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직선 연결선 163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직사각형 164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사다리꼴 25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직사각형 25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타원 26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타원 26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타원 26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직사각형 26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이등변 삼각형 26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5" name="이등변 삼각형 28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6" name="원호 28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7" name="원호 28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9" name="그룹 28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9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05033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양쪽 모서리가 둥근 사각형 78"/>
          <p:cNvSpPr/>
          <p:nvPr userDrawn="1"/>
        </p:nvSpPr>
        <p:spPr>
          <a:xfrm flipV="1">
            <a:off x="304800" y="38100"/>
            <a:ext cx="383515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425465" y="59035"/>
            <a:ext cx="374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이불자동차놀이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en-US" altLang="ko-KR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13~18</a:t>
            </a:r>
            <a:r>
              <a:rPr lang="ko-KR" altLang="en-US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</a:t>
            </a:r>
            <a:endParaRPr lang="ko-KR" altLang="en-US" sz="18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8" name="양쪽 모서리가 둥근 사각형 287"/>
          <p:cNvSpPr/>
          <p:nvPr userDrawn="1"/>
        </p:nvSpPr>
        <p:spPr>
          <a:xfrm flipV="1">
            <a:off x="368300" y="-63500"/>
            <a:ext cx="3699644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34" name="그룹 133"/>
          <p:cNvGrpSpPr/>
          <p:nvPr userDrawn="1"/>
        </p:nvGrpSpPr>
        <p:grpSpPr>
          <a:xfrm>
            <a:off x="7354937" y="4487192"/>
            <a:ext cx="1732734" cy="2178392"/>
            <a:chOff x="7515109" y="4286258"/>
            <a:chExt cx="1572562" cy="1977024"/>
          </a:xfrm>
        </p:grpSpPr>
        <p:grpSp>
          <p:nvGrpSpPr>
            <p:cNvPr id="135" name="그룹 134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7" name="그룹 296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331" name="모서리가 둥근 직사각형 330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모서리가 둥근 직사각형 331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모서리가 둥근 직사각형 332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모서리가 둥근 직사각형 333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모서리가 둥근 직사각형 334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98" name="그룹 297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326" name="모서리가 둥근 직사각형 325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7" name="모서리가 둥근 직사각형 326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모서리가 둥근 직사각형 327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모서리가 둥근 직사각형 328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모서리가 둥근 직사각형 329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9" name="자유형 298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0" name="양쪽 모서리가 둥근 사각형 299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양쪽 모서리가 둥근 사각형 300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양쪽 모서리가 둥근 사각형 301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양쪽 모서리가 둥근 사각형 302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타원 303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타원 304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모서리가 둥근 직사각형 305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모서리가 둥근 직사각형 306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08" name="그룹 307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310" name="자유형 309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1" name="그룹 310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312" name="자유형 311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3" name="자유형 312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4" name="원호 313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5" name="타원 314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6" name="타원 315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317" name="그룹 316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4" name="직선 연결선 323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5" name="직선 연결선 324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18" name="직선 연결선 317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직선 연결선 318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직선 연결선 319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1" name="그룹 320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322" name="직선 연결선 32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직선 연결선 32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09" name="타원 308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7" name="그룹 13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92" name="모서리가 둥근 직사각형 291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모서리가 둥근 직사각형 292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모서리가 둥근 직사각형 293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모서리가 둥근 직사각형 294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모서리가 둥근 직사각형 295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1" name="그룹 140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57" name="그룹 156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263" name="자유형 262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4" name="자유형 263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자유형 264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6" name="원호 265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타원 28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6" name="타원 28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7" name="직선 연결선 28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9" name="직선 연결선 288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0" name="직선 연결선 289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직선 연결선 290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이등변 삼각형 159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이등변 삼각형 160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62" name="직선 연결선 161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직선 연결선 162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직사각형 163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사다리꼴 258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사다리꼴 259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사다리꼴 260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사다리꼴 261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52" name="모서리가 둥근 직사각형 151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43" name="양쪽 모서리가 둥근 사각형 142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둥근 사각형 14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원호 149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원호 150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77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  <a:effectLst/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135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모서리가 둥근 직사각형 77"/>
          <p:cNvSpPr/>
          <p:nvPr userDrawn="1"/>
        </p:nvSpPr>
        <p:spPr>
          <a:xfrm>
            <a:off x="180975" y="290513"/>
            <a:ext cx="8791575" cy="6276975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28575">
            <a:solidFill>
              <a:srgbClr val="FF97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양쪽 모서리가 둥근 사각형 78"/>
          <p:cNvSpPr/>
          <p:nvPr userDrawn="1"/>
        </p:nvSpPr>
        <p:spPr>
          <a:xfrm flipV="1">
            <a:off x="304800" y="38100"/>
            <a:ext cx="3835152" cy="558800"/>
          </a:xfrm>
          <a:prstGeom prst="round2SameRect">
            <a:avLst>
              <a:gd name="adj1" fmla="val 33031"/>
              <a:gd name="adj2" fmla="val 0"/>
            </a:avLst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425465" y="59035"/>
            <a:ext cx="374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9.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이불자동차놀이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en-US" altLang="ko-KR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13~18</a:t>
            </a:r>
            <a:r>
              <a:rPr lang="ko-KR" altLang="en-US" sz="18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rPr>
              <a:t>개월</a:t>
            </a:r>
            <a:endParaRPr lang="ko-KR" altLang="en-US" sz="18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bg1"/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0" y="0"/>
            <a:ext cx="9144000" cy="59035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83" name="그룹 82"/>
          <p:cNvGrpSpPr/>
          <p:nvPr userDrawn="1"/>
        </p:nvGrpSpPr>
        <p:grpSpPr>
          <a:xfrm rot="19800000">
            <a:off x="8187192" y="-44572"/>
            <a:ext cx="803734" cy="1522090"/>
            <a:chOff x="-5905762" y="-708008"/>
            <a:chExt cx="4369062" cy="82740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4" name="이등변 삼각형 83"/>
            <p:cNvSpPr/>
            <p:nvPr/>
          </p:nvSpPr>
          <p:spPr>
            <a:xfrm>
              <a:off x="-5895723" y="-407960"/>
              <a:ext cx="4359023" cy="4182643"/>
            </a:xfrm>
            <a:prstGeom prst="triangl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582"/>
            <a:stretch/>
          </p:blipFill>
          <p:spPr bwMode="auto">
            <a:xfrm>
              <a:off x="-5905762" y="3547913"/>
              <a:ext cx="4365322" cy="226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6" name="양쪽 모서리가 둥근 사각형 85"/>
            <p:cNvSpPr/>
            <p:nvPr/>
          </p:nvSpPr>
          <p:spPr>
            <a:xfrm>
              <a:off x="-3778636" y="-708008"/>
              <a:ext cx="111072" cy="592893"/>
            </a:xfrm>
            <a:prstGeom prst="round2SameRect">
              <a:avLst/>
            </a:prstGeom>
            <a:solidFill>
              <a:srgbClr val="DAA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폭발 1 86"/>
            <p:cNvSpPr/>
            <p:nvPr/>
          </p:nvSpPr>
          <p:spPr>
            <a:xfrm>
              <a:off x="-4620077" y="4921902"/>
              <a:ext cx="1807732" cy="2644104"/>
            </a:xfrm>
            <a:prstGeom prst="irregularSeal1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폭발 1 87"/>
            <p:cNvSpPr/>
            <p:nvPr/>
          </p:nvSpPr>
          <p:spPr>
            <a:xfrm>
              <a:off x="-4137924" y="5618667"/>
              <a:ext cx="854996" cy="1250575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-4900455" y="1960525"/>
              <a:ext cx="2368486" cy="3577923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타원 89"/>
            <p:cNvSpPr/>
            <p:nvPr/>
          </p:nvSpPr>
          <p:spPr>
            <a:xfrm>
              <a:off x="-4522505" y="2514851"/>
              <a:ext cx="1612587" cy="16125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-4376789" y="2660567"/>
              <a:ext cx="1321154" cy="13211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사다리꼴 91"/>
            <p:cNvSpPr/>
            <p:nvPr/>
          </p:nvSpPr>
          <p:spPr>
            <a:xfrm>
              <a:off x="-5102028" y="5538448"/>
              <a:ext cx="2771633" cy="705506"/>
            </a:xfrm>
            <a:prstGeom prst="trapezoid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이등변 삼각형 92"/>
            <p:cNvSpPr/>
            <p:nvPr/>
          </p:nvSpPr>
          <p:spPr>
            <a:xfrm>
              <a:off x="-4131958" y="-411561"/>
              <a:ext cx="831494" cy="77800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93"/>
            <p:cNvCxnSpPr/>
            <p:nvPr/>
          </p:nvCxnSpPr>
          <p:spPr>
            <a:xfrm flipH="1">
              <a:off x="-4900455" y="5165127"/>
              <a:ext cx="2368486" cy="0"/>
            </a:xfrm>
            <a:prstGeom prst="line">
              <a:avLst/>
            </a:prstGeom>
            <a:ln w="381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 flipH="1">
              <a:off x="-3943184" y="3069048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95"/>
            <p:cNvCxnSpPr/>
            <p:nvPr/>
          </p:nvCxnSpPr>
          <p:spPr>
            <a:xfrm flipH="1">
              <a:off x="-3832108" y="3265604"/>
              <a:ext cx="551242" cy="57823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51"/>
            <a:stretch/>
          </p:blipFill>
          <p:spPr bwMode="auto">
            <a:xfrm>
              <a:off x="-5102028" y="6085034"/>
              <a:ext cx="2773363" cy="158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" r="3491"/>
          <a:stretch/>
        </p:blipFill>
        <p:spPr bwMode="auto">
          <a:xfrm>
            <a:off x="-1" y="6655668"/>
            <a:ext cx="915392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7" name="그룹 266"/>
          <p:cNvGrpSpPr/>
          <p:nvPr userDrawn="1"/>
        </p:nvGrpSpPr>
        <p:grpSpPr>
          <a:xfrm rot="21232976">
            <a:off x="120151" y="6244752"/>
            <a:ext cx="1109167" cy="479302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8" name="양쪽 모서리가 둥근 사각형 267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양쪽 모서리가 둥근 사각형 268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1" name="그룹 270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80" name="타원 27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81" name="그룹 28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83" name="타원 28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82" name="타원 28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2" name="직사각형 271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양쪽 모서리가 둥근 사각형 27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순서도: 수동 입력 27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8" name="양쪽 모서리가 둥근 사각형 287"/>
          <p:cNvSpPr/>
          <p:nvPr userDrawn="1"/>
        </p:nvSpPr>
        <p:spPr>
          <a:xfrm flipV="1">
            <a:off x="368300" y="-63500"/>
            <a:ext cx="3699644" cy="604520"/>
          </a:xfrm>
          <a:prstGeom prst="round2SameRect">
            <a:avLst/>
          </a:pr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7979"/>
              </a:solidFill>
            </a:endParaRPr>
          </a:p>
        </p:txBody>
      </p:sp>
      <p:grpSp>
        <p:nvGrpSpPr>
          <p:cNvPr id="134" name="그룹 133"/>
          <p:cNvGrpSpPr/>
          <p:nvPr userDrawn="1"/>
        </p:nvGrpSpPr>
        <p:grpSpPr>
          <a:xfrm rot="21190137">
            <a:off x="7849680" y="49468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5" name="그룹 13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262" name="모서리가 둥근 직사각형 261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모서리가 둥근 직사각형 264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모서리가 둥근 직사각형 265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6" name="그룹 13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64" name="모서리가 둥근 직사각형 16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7" name="자유형 13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양쪽 모서리가 둥근 사각형 13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양쪽 모서리가 둥근 사각형 13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양쪽 모서리가 둥근 사각형 14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타원 14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타원 14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6" name="그룹 14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48" name="자유형 14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9" name="그룹 14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50" name="자유형 14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자유형 15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원호 15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타원 15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타원 15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55" name="그룹 15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2" name="직선 연결선 16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직선 연결선 16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6" name="직선 연결선 15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직선 연결선 15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직선 연결선 15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그룹 15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60" name="직선 연결선 15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직선 연결선 16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47" name="타원 14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09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222652" y="1969924"/>
              <a:ext cx="46987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9.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이불자동차놀이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611560" y="836712"/>
            <a:ext cx="3749945" cy="454920"/>
            <a:chOff x="899592" y="908720"/>
            <a:chExt cx="3749945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3749945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3656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담요나 큰 수건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827584" y="1556792"/>
            <a:ext cx="7513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함께 이불에 눕거나 만져보며 이불을 탐색합니다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065549" y="2018778"/>
            <a:ext cx="2789707" cy="461665"/>
            <a:chOff x="1065549" y="2018778"/>
            <a:chExt cx="2789707" cy="461665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65549" y="2128101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306160" y="2018778"/>
              <a:ext cx="2549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이불이구나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65549" y="2530699"/>
            <a:ext cx="2582919" cy="461665"/>
            <a:chOff x="1065549" y="2530699"/>
            <a:chExt cx="2582919" cy="461665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065549" y="2640022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306160" y="2530699"/>
              <a:ext cx="23423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이불에 누워볼까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65549" y="3042619"/>
            <a:ext cx="2191786" cy="461665"/>
            <a:chOff x="1065549" y="3042619"/>
            <a:chExt cx="2191786" cy="461665"/>
          </a:xfrm>
        </p:grpSpPr>
        <p:grpSp>
          <p:nvGrpSpPr>
            <p:cNvPr id="68" name="그룹 67"/>
            <p:cNvGrpSpPr/>
            <p:nvPr/>
          </p:nvGrpSpPr>
          <p:grpSpPr>
            <a:xfrm>
              <a:off x="1065549" y="3151942"/>
              <a:ext cx="240611" cy="24301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1306160" y="3042619"/>
              <a:ext cx="19511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와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포근하다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827584" y="3831431"/>
            <a:ext cx="6437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이불위에서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기어보거나 옆으로 굴러보게 합니다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064296" y="4314239"/>
            <a:ext cx="5094825" cy="461665"/>
            <a:chOff x="1064296" y="4314239"/>
            <a:chExt cx="5094825" cy="461665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064296" y="4423562"/>
              <a:ext cx="240611" cy="243018"/>
              <a:chOff x="1385888" y="2641354"/>
              <a:chExt cx="712015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304907" y="4314239"/>
              <a:ext cx="4854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 위에 있는 자동차를 따라가볼까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064296" y="4859696"/>
            <a:ext cx="3814025" cy="461665"/>
            <a:chOff x="1064296" y="4859696"/>
            <a:chExt cx="3814025" cy="461665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064296" y="4969019"/>
              <a:ext cx="240611" cy="243018"/>
              <a:chOff x="1385888" y="2641354"/>
              <a:chExt cx="712015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304907" y="4859696"/>
              <a:ext cx="35734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이불 위에 기어가네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64296" y="5405154"/>
            <a:ext cx="5349702" cy="461665"/>
            <a:chOff x="1064296" y="5405154"/>
            <a:chExt cx="5349702" cy="461665"/>
          </a:xfrm>
        </p:grpSpPr>
        <p:grpSp>
          <p:nvGrpSpPr>
            <p:cNvPr id="76" name="그룹 75"/>
            <p:cNvGrpSpPr/>
            <p:nvPr/>
          </p:nvGrpSpPr>
          <p:grpSpPr>
            <a:xfrm>
              <a:off x="1064296" y="5514477"/>
              <a:ext cx="240611" cy="243018"/>
              <a:chOff x="1385888" y="2641354"/>
              <a:chExt cx="712015" cy="719138"/>
            </a:xfrm>
          </p:grpSpPr>
          <p:sp>
            <p:nvSpPr>
              <p:cNvPr id="78" name="눈물 방울 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눈물 방울 7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304907" y="5405154"/>
              <a:ext cx="5109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이불 위에서 데굴데굴 굴러볼까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764704"/>
            <a:ext cx="71577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이불 가운데 아이를 앉힌 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엄마는 아이와 마주보며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이불의 모서리를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잡고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이불을 살살 끌어줍니다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43608" y="1721951"/>
            <a:ext cx="3185648" cy="400110"/>
            <a:chOff x="1043608" y="1721951"/>
            <a:chExt cx="3185648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043608" y="1800497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284219" y="1721951"/>
              <a:ext cx="29450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 자동차가 출발합니다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43608" y="2215435"/>
            <a:ext cx="4689265" cy="400110"/>
            <a:chOff x="1043608" y="2267408"/>
            <a:chExt cx="4689265" cy="400110"/>
          </a:xfrm>
        </p:grpSpPr>
        <p:grpSp>
          <p:nvGrpSpPr>
            <p:cNvPr id="16" name="그룹 15"/>
            <p:cNvGrpSpPr/>
            <p:nvPr/>
          </p:nvGrpSpPr>
          <p:grpSpPr>
            <a:xfrm>
              <a:off x="1043608" y="2345954"/>
              <a:ext cx="240611" cy="243018"/>
              <a:chOff x="1385888" y="2641354"/>
              <a:chExt cx="712015" cy="719138"/>
            </a:xfrm>
          </p:grpSpPr>
          <p:sp>
            <p:nvSpPr>
              <p:cNvPr id="18" name="눈물 방울 1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284219" y="2267408"/>
              <a:ext cx="44486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 자동차가 텔레비전 옆을 지나갑니다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043608" y="2708920"/>
            <a:ext cx="2289570" cy="400110"/>
            <a:chOff x="1043608" y="2812866"/>
            <a:chExt cx="2289570" cy="400110"/>
          </a:xfrm>
        </p:grpSpPr>
        <p:grpSp>
          <p:nvGrpSpPr>
            <p:cNvPr id="9" name="그룹 8"/>
            <p:cNvGrpSpPr/>
            <p:nvPr/>
          </p:nvGrpSpPr>
          <p:grpSpPr>
            <a:xfrm>
              <a:off x="1043608" y="2891412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284219" y="2812866"/>
              <a:ext cx="20489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이제 어디로 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0" name="그림 2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42900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1" name="그룹 30"/>
          <p:cNvGrpSpPr/>
          <p:nvPr/>
        </p:nvGrpSpPr>
        <p:grpSpPr>
          <a:xfrm>
            <a:off x="6012160" y="3429000"/>
            <a:ext cx="2232248" cy="1594463"/>
            <a:chOff x="6012160" y="3284984"/>
            <a:chExt cx="2232248" cy="1594463"/>
          </a:xfrm>
        </p:grpSpPr>
        <p:sp>
          <p:nvSpPr>
            <p:cNvPr id="32" name="타원형 설명선 31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611560" y="836712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755576" y="1700099"/>
            <a:ext cx="7446847" cy="1015663"/>
            <a:chOff x="1271083" y="1700099"/>
            <a:chExt cx="7446847" cy="1015663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1700099"/>
              <a:ext cx="705994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아이들은 움직이는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이불위에서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중심을 잡기 어려워서 쓰러질 우려가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있으므로 아이를 이불 가운데 자리에 잘 앉아 있는지 확인하며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755576" y="3759768"/>
            <a:ext cx="7188763" cy="1015663"/>
            <a:chOff x="1271083" y="3501008"/>
            <a:chExt cx="7188763" cy="1015663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501008"/>
              <a:ext cx="680186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이불의 느낌을 이야기 해 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엄마의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모국어를 알아듣지 못하지만 엄마의 표정과 억양으로 이불의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느낌을 알 수 있을 것입니다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578148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755576" y="5097378"/>
            <a:ext cx="6364820" cy="707886"/>
            <a:chOff x="1271083" y="4767870"/>
            <a:chExt cx="6364820" cy="707886"/>
          </a:xfrm>
        </p:grpSpPr>
        <p:sp>
          <p:nvSpPr>
            <p:cNvPr id="46" name="TextBox 45"/>
            <p:cNvSpPr txBox="1"/>
            <p:nvPr/>
          </p:nvSpPr>
          <p:spPr>
            <a:xfrm>
              <a:off x="1657984" y="4767870"/>
              <a:ext cx="59779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모국어를 자주 듣게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면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엄마의 모국어를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편안하게 받아들일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7" name="그룹 46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4" name="그룹 13"/>
          <p:cNvGrpSpPr/>
          <p:nvPr/>
        </p:nvGrpSpPr>
        <p:grpSpPr>
          <a:xfrm>
            <a:off x="755576" y="3037710"/>
            <a:ext cx="6169253" cy="400110"/>
            <a:chOff x="1271083" y="2852936"/>
            <a:chExt cx="6169253" cy="400110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2852936"/>
              <a:ext cx="5782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이불 끄는 힘과 속도를 천천히 또는 빠르게 조절합니다</a:t>
              </a: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2875537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그룹 43"/>
          <p:cNvGrpSpPr/>
          <p:nvPr/>
        </p:nvGrpSpPr>
        <p:grpSpPr>
          <a:xfrm>
            <a:off x="683568" y="3318083"/>
            <a:ext cx="8253157" cy="1200329"/>
            <a:chOff x="1271083" y="3757340"/>
            <a:chExt cx="8253157" cy="1200329"/>
          </a:xfrm>
        </p:grpSpPr>
        <p:sp>
          <p:nvSpPr>
            <p:cNvPr id="47" name="TextBox 46"/>
            <p:cNvSpPr txBox="1"/>
            <p:nvPr/>
          </p:nvSpPr>
          <p:spPr>
            <a:xfrm>
              <a:off x="1657984" y="3757340"/>
              <a:ext cx="786625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엄마가 함께 이불의 가장자리를 잡고 그네를 만듭니다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아이를 이불 가운데에 눕히고 천천히 이불 그네를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흔들어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9" name="눈물 방울 4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타원 5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6" name="그룹 35"/>
          <p:cNvGrpSpPr/>
          <p:nvPr/>
        </p:nvGrpSpPr>
        <p:grpSpPr>
          <a:xfrm>
            <a:off x="683568" y="1844115"/>
            <a:ext cx="8200258" cy="830997"/>
            <a:chOff x="1271083" y="3757340"/>
            <a:chExt cx="8200258" cy="830997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3757340"/>
              <a:ext cx="78133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모국에서는 이불놀이를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어렸을 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이불 놀이를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했는지 떠올려보고 아이와 함께 놀아줍니다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0" name="그룹 19"/>
          <p:cNvGrpSpPr/>
          <p:nvPr/>
        </p:nvGrpSpPr>
        <p:grpSpPr>
          <a:xfrm>
            <a:off x="611560" y="836712"/>
            <a:ext cx="1383809" cy="454920"/>
            <a:chOff x="899592" y="1052736"/>
            <a:chExt cx="1383809" cy="454920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899591" y="1052736"/>
            <a:ext cx="3769029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엄마의 모국어를 아이에게 들려주세요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41416" y="1773000"/>
            <a:ext cx="268284" cy="270966"/>
            <a:chOff x="1385888" y="2641354"/>
            <a:chExt cx="712015" cy="719138"/>
          </a:xfrm>
        </p:grpSpPr>
        <p:sp>
          <p:nvSpPr>
            <p:cNvPr id="7" name="눈물 방울 6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눈물 방울 7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눈물 방울 8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눈물 방울 9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418888" y="1708428"/>
            <a:ext cx="906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이불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141416" y="2491175"/>
            <a:ext cx="268284" cy="270966"/>
            <a:chOff x="1385888" y="2641354"/>
            <a:chExt cx="712015" cy="719138"/>
          </a:xfrm>
        </p:grpSpPr>
        <p:sp>
          <p:nvSpPr>
            <p:cNvPr id="15" name="눈물 방울 14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눈물 방울 15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눈물 방울 16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눈물 방울 17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418888" y="2426603"/>
            <a:ext cx="1149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자동차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141416" y="3209350"/>
            <a:ext cx="268284" cy="270966"/>
            <a:chOff x="1385888" y="2641354"/>
            <a:chExt cx="712015" cy="719138"/>
          </a:xfrm>
        </p:grpSpPr>
        <p:sp>
          <p:nvSpPr>
            <p:cNvPr id="23" name="눈물 방울 22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눈물 방울 23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눈물 방울 24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눈물 방울 25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타원 26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18888" y="3144778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텔레비젼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141416" y="3927525"/>
            <a:ext cx="268284" cy="270966"/>
            <a:chOff x="1385888" y="2641354"/>
            <a:chExt cx="712015" cy="719138"/>
          </a:xfrm>
        </p:grpSpPr>
        <p:sp>
          <p:nvSpPr>
            <p:cNvPr id="31" name="눈물 방울 30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눈물 방울 31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눈물 방울 32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눈물 방울 33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418888" y="3862953"/>
            <a:ext cx="906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식탁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217</Words>
  <Application>Microsoft Office PowerPoint</Application>
  <PresentationFormat>화면 슬라이드 쇼(4:3)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31</cp:revision>
  <dcterms:created xsi:type="dcterms:W3CDTF">2015-04-19T01:08:16Z</dcterms:created>
  <dcterms:modified xsi:type="dcterms:W3CDTF">2015-06-13T00:06:54Z</dcterms:modified>
</cp:coreProperties>
</file>