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나눔손글씨 펜" panose="03040600000000000000" pitchFamily="66" charset="-127"/>
      <p:regular r:id="rId13"/>
    </p:embeddedFont>
    <p:embeddedFont>
      <p:font typeface="08서울한강체 M" panose="02020603020101020101" pitchFamily="18" charset="-127"/>
      <p:regular r:id="rId14"/>
    </p:embeddedFont>
    <p:embeddedFont>
      <p:font typeface="맑은 고딕" panose="020B0503020000020004" pitchFamily="50" charset="-127"/>
      <p:regular r:id="rId15"/>
      <p:bold r:id="rId16"/>
    </p:embeddedFont>
    <p:embeddedFont>
      <p:font typeface="08서울한강체 L" panose="02020603020101020101" pitchFamily="18" charset="-127"/>
      <p:regular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8BF"/>
    <a:srgbClr val="C3D830"/>
    <a:srgbClr val="4A5DAA"/>
    <a:srgbClr val="DEE9C7"/>
    <a:srgbClr val="88AB43"/>
    <a:srgbClr val="9BAC20"/>
    <a:srgbClr val="8CA2D3"/>
    <a:srgbClr val="C77EB6"/>
    <a:srgbClr val="A3DAD8"/>
    <a:srgbClr val="97D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3783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988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070953" y="3465825"/>
            <a:ext cx="4050095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자연물로 액자를 만들어요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60878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나무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나뭇가지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봄꽃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가족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사진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액자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자연물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9212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점토나 찰흙을 사용하여 액자를 만들어 보거나 사진에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나온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가족들을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점토로 만들어보는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활동도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9656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다양한 아이의 얼굴 사진들을 준비하여 여러 가지 모양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.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세모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마름모 모양 등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의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자연물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액자들을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만들 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자연물로 액자를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858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자연물로 액자를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852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★☆☆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쉽게 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116584"/>
            <a:ext cx="8633504" cy="733534"/>
            <a:chOff x="2776986" y="5154447"/>
            <a:chExt cx="8633504" cy="733534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8500059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부모와 아이 사진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우드락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목공용 풀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글루건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자연물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봄꽃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풀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날카롭지 않고 적당한 크기의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나뭇가지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</a:t>
              </a:r>
              <a:endPara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3800041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806610" y="3788028"/>
            <a:ext cx="6745353" cy="412934"/>
            <a:chOff x="2776987" y="3477367"/>
            <a:chExt cx="6745353" cy="412934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6611908" cy="4129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자연물을 이용하여 가족을 사랑하는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마음을 액자로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표현해 보아요</a:t>
              </a:r>
              <a:endPara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63" name="타원 62"/>
          <p:cNvSpPr/>
          <p:nvPr/>
        </p:nvSpPr>
        <p:spPr>
          <a:xfrm>
            <a:off x="6814133" y="2409610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765621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6" name="타원 65"/>
          <p:cNvSpPr/>
          <p:nvPr/>
        </p:nvSpPr>
        <p:spPr>
          <a:xfrm>
            <a:off x="3800377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2" name="타원 71"/>
          <p:cNvSpPr/>
          <p:nvPr/>
        </p:nvSpPr>
        <p:spPr>
          <a:xfrm>
            <a:off x="6814132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6" name="그림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923" y="2329677"/>
            <a:ext cx="776237" cy="62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46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309360"/>
            <a:ext cx="9777413" cy="186416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가정의 달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5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월을 맞이하여 부모님께 ‘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액자’를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선물해드리고 싶었어요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수업이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끝나고 집으로 돌아가는 길에 학교와 집 주변에 예쁘게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핀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봄꽃들과 나뭇가지들을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보니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미술도구가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아닌 자연물을 이용해서 액자를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꾸미면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엄마아빠가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더 좋아하실 것 같은 생각이 들었답니다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!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자연물로 액자를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041" y="1888821"/>
            <a:ext cx="2765918" cy="234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29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자연물로 액자를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922683" y="4711273"/>
            <a:ext cx="10346635" cy="996502"/>
            <a:chOff x="922683" y="5023737"/>
            <a:chExt cx="10346635" cy="996502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922683" y="502373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2503027" y="5168045"/>
              <a:ext cx="7120231" cy="707886"/>
              <a:chOff x="2503027" y="4201603"/>
              <a:chExt cx="7120231" cy="707886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2616212" y="4201603"/>
                <a:ext cx="700704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자연물이 주재료가 되므로 자연물 중 하나인 나뭇가지들을 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이용하여</a:t>
                </a:r>
                <a:endPara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“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젠가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(</a:t>
                </a:r>
                <a:r>
                  <a:rPr kumimoji="0" lang="en-US" altLang="ko-KR" sz="2000" b="0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jenga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)”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게임을 간단히 진행할 수 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있어요</a:t>
                </a:r>
                <a:r>
                  <a:rPr lang="en-US" altLang="ko-KR" sz="20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.</a:t>
                </a:r>
                <a:endPara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</p:txBody>
          </p:sp>
          <p:sp>
            <p:nvSpPr>
              <p:cNvPr id="45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5748" y="5188506"/>
              <a:ext cx="1005531" cy="711034"/>
            </a:xfrm>
            <a:prstGeom prst="rect">
              <a:avLst/>
            </a:prstGeom>
          </p:spPr>
        </p:pic>
      </p:grpSp>
      <p:sp>
        <p:nvSpPr>
          <p:cNvPr id="18" name="모서리가 둥근 직사각형 17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2503027" y="2705440"/>
            <a:ext cx="8402634" cy="1015663"/>
            <a:chOff x="2503027" y="3004468"/>
            <a:chExt cx="8402634" cy="1015663"/>
          </a:xfrm>
        </p:grpSpPr>
        <p:sp>
          <p:nvSpPr>
            <p:cNvPr id="20" name="직사각형 19"/>
            <p:cNvSpPr/>
            <p:nvPr/>
          </p:nvSpPr>
          <p:spPr>
            <a:xfrm>
              <a:off x="2616212" y="3004468"/>
              <a:ext cx="828944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어머님들 간 그리고 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함께할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있는 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간단한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율동과 함께 “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Hello Song”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과 “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I am ground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자기소개하기” 노래를 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서로 정답게 인사를 나누어요</a:t>
              </a:r>
              <a:endPara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1362130" y="3768693"/>
            <a:ext cx="7584922" cy="338554"/>
            <a:chOff x="1097279" y="6043365"/>
            <a:chExt cx="7584922" cy="338554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1097279" y="6055249"/>
              <a:ext cx="751517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353400" y="6043365"/>
              <a:ext cx="7328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Hello, Hello, Hello, How are you~ I’m fine, I’m fine, I hope that you are too~♪</a:t>
              </a: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1374980" y="4147902"/>
            <a:ext cx="4575765" cy="338554"/>
            <a:chOff x="1097279" y="6043365"/>
            <a:chExt cx="4575765" cy="338554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1097279" y="6055249"/>
              <a:ext cx="453052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1353400" y="6043365"/>
              <a:ext cx="4319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I am ground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자기소개하기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 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손뼉 짝짝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 OOO ~ 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979" y="2809976"/>
            <a:ext cx="386574" cy="78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자연물로 액자를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37" name="그룹 36"/>
          <p:cNvGrpSpPr/>
          <p:nvPr/>
        </p:nvGrpSpPr>
        <p:grpSpPr>
          <a:xfrm>
            <a:off x="1335136" y="2624346"/>
            <a:ext cx="8611024" cy="1015663"/>
            <a:chOff x="2673648" y="3554755"/>
            <a:chExt cx="8611024" cy="1015663"/>
          </a:xfrm>
        </p:grpSpPr>
        <p:sp>
          <p:nvSpPr>
            <p:cNvPr id="38" name="직사각형 37"/>
            <p:cNvSpPr/>
            <p:nvPr/>
          </p:nvSpPr>
          <p:spPr>
            <a:xfrm>
              <a:off x="2786833" y="3554755"/>
              <a:ext cx="849783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가족과 관련된 노래와 함께 간단한 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레크레이션을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하며 아이와 자연스럽게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스킨십을</a:t>
              </a:r>
              <a:endPara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유도해요 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예를 들어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‘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고마워요’라는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노래를 함께 부르며 간단한 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손유희를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따라</a:t>
              </a:r>
              <a:endPara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하면서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“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고마워요”라는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말이 나올 때마다 엄마와 영아가 서로 꼭 안아주도록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해요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</a:t>
              </a:r>
              <a:endPara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3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1314034" y="3921724"/>
            <a:ext cx="6878806" cy="1162160"/>
            <a:chOff x="1314034" y="5163565"/>
            <a:chExt cx="6878806" cy="1162160"/>
          </a:xfrm>
        </p:grpSpPr>
        <p:sp>
          <p:nvSpPr>
            <p:cNvPr id="42" name="직사각형 41"/>
            <p:cNvSpPr/>
            <p:nvPr/>
          </p:nvSpPr>
          <p:spPr>
            <a:xfrm>
              <a:off x="1314034" y="5515247"/>
              <a:ext cx="6878806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‘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고마워요’가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나올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때마다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아이를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안아주세요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가족사진을 감상하며 어디에서 어떤 날에 찍은 사진인지 아이와 이야기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나누어요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1335136" y="5163565"/>
              <a:ext cx="4712521" cy="400110"/>
              <a:chOff x="2673648" y="3554755"/>
              <a:chExt cx="4712521" cy="400110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2786833" y="3554755"/>
                <a:ext cx="459933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엄마가 미리 준비한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가족사진들을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감상해요</a:t>
                </a:r>
              </a:p>
            </p:txBody>
          </p:sp>
          <p:sp>
            <p:nvSpPr>
              <p:cNvPr id="4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46" name="직선 연결선 45"/>
          <p:cNvCxnSpPr/>
          <p:nvPr/>
        </p:nvCxnSpPr>
        <p:spPr>
          <a:xfrm>
            <a:off x="1252025" y="3780866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그림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935" y="5458745"/>
            <a:ext cx="1445006" cy="1056564"/>
          </a:xfrm>
          <a:prstGeom prst="rect">
            <a:avLst/>
          </a:prstGeom>
        </p:spPr>
      </p:pic>
      <p:grpSp>
        <p:nvGrpSpPr>
          <p:cNvPr id="61" name="그룹 60"/>
          <p:cNvGrpSpPr/>
          <p:nvPr/>
        </p:nvGrpSpPr>
        <p:grpSpPr>
          <a:xfrm>
            <a:off x="5961461" y="5928113"/>
            <a:ext cx="3779842" cy="338554"/>
            <a:chOff x="6514114" y="5928113"/>
            <a:chExt cx="3779842" cy="338554"/>
          </a:xfrm>
        </p:grpSpPr>
        <p:sp>
          <p:nvSpPr>
            <p:cNvPr id="62" name="모서리가 둥근 직사각형 61"/>
            <p:cNvSpPr/>
            <p:nvPr/>
          </p:nvSpPr>
          <p:spPr>
            <a:xfrm>
              <a:off x="6514114" y="5939997"/>
              <a:ext cx="3779842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6770234" y="5928113"/>
              <a:ext cx="352372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꽃따기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산가지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엄마손은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약손</a:t>
              </a:r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368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자연물로 액자를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7331828" cy="400110"/>
            <a:chOff x="2673648" y="3554755"/>
            <a:chExt cx="7331828" cy="400110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721864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함께 오늘 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미술놀이의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주재료인 ‘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자연물’을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함께 탐색해 보세요</a:t>
              </a: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314034" y="3409590"/>
            <a:ext cx="10257571" cy="1162160"/>
            <a:chOff x="1314034" y="5163565"/>
            <a:chExt cx="10257571" cy="1162160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515247"/>
              <a:ext cx="4851008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아이가 다양한 자연물을 사용할 수 있도록 유도해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주세요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글루건을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사용할 때에는 어머님만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사용해주세요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10236469" cy="400110"/>
              <a:chOff x="2673648" y="3554755"/>
              <a:chExt cx="10236469" cy="400110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101232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우드락에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가족사진을 붙인 후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,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가족사진 주변을 아이가 선택한 자연물 재료로 자유롭게 꾸며 보아요</a:t>
                </a: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pic>
        <p:nvPicPr>
          <p:cNvPr id="30" name="그림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169" y="5324751"/>
            <a:ext cx="937682" cy="1222040"/>
          </a:xfrm>
          <a:prstGeom prst="rect">
            <a:avLst/>
          </a:prstGeom>
        </p:spPr>
      </p:pic>
      <p:cxnSp>
        <p:nvCxnSpPr>
          <p:cNvPr id="32" name="직선 연결선 31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79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자연물로 액자를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엄마가 </a:t>
              </a:r>
              <a:r>
                <a:rPr kumimoji="0" lang="ko-KR" altLang="en-US" sz="2000" b="1" i="0" u="none" strike="noStrike" kern="1200" cap="none" spc="0" normalizeH="0" baseline="0" noProof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궁금한 점이 있다면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 코치에게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8329524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주변에서 쉽게 볼 수 있는 자연물을 사용하여 멋진 작품을 만들 수 있다는 것을 이야기 나누어 보세요</a:t>
            </a:r>
            <a:endParaRPr kumimoji="0" lang="en-US" altLang="ko-KR" sz="16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했던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876" y="5595662"/>
            <a:ext cx="1210271" cy="86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39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2855370"/>
            <a:ext cx="8458739" cy="707886"/>
            <a:chOff x="2503027" y="3004468"/>
            <a:chExt cx="8458739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8345554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아이의 작품에 어떠한 자연물 재료가 사용되었는지 물어보고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완성된 작품에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적극적으로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칭찬해 주세요</a:t>
              </a: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자연물로 액자를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82" y="5162331"/>
            <a:ext cx="1074777" cy="95832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816" y="2785558"/>
            <a:ext cx="650079" cy="84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5359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폼클레이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점토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찰흙 등 다른 재료로 액자를 꾸며보아요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4241998" y="4139684"/>
            <a:ext cx="5323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자연물을 사용하여 부모님과 자신의 얼굴을 꾸며보아요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자연물로 액자를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4257" y="5445476"/>
            <a:ext cx="1481464" cy="100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15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6169</TotalTime>
  <Words>480</Words>
  <Application>Microsoft Office PowerPoint</Application>
  <PresentationFormat>와이드스크린</PresentationFormat>
  <Paragraphs>92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나눔손글씨 펜</vt:lpstr>
      <vt:lpstr>08서울한강체 M</vt:lpstr>
      <vt:lpstr>맑은 고딕</vt:lpstr>
      <vt:lpstr>Arial</vt:lpstr>
      <vt:lpstr>08서울한강체 L</vt:lpstr>
      <vt:lpstr>나눔바른고딕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119</cp:revision>
  <dcterms:created xsi:type="dcterms:W3CDTF">2016-09-08T09:50:17Z</dcterms:created>
  <dcterms:modified xsi:type="dcterms:W3CDTF">2016-11-17T07:54:34Z</dcterms:modified>
</cp:coreProperties>
</file>