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7" r:id="rId6"/>
    <p:sldId id="294" r:id="rId7"/>
    <p:sldId id="295" r:id="rId8"/>
    <p:sldId id="296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779376" y="3465825"/>
            <a:ext cx="4633248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그림자 퀴즈 </a:t>
            </a:r>
            <a:r>
              <a:rPr lang="en-US" altLang="ko-KR" sz="4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– </a:t>
            </a:r>
            <a:r>
              <a:rPr lang="ko-KR" altLang="en-US" sz="4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무슨 그림일까요</a:t>
            </a:r>
            <a:r>
              <a:rPr lang="en-US" altLang="ko-KR" sz="4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그림자 퀴즈 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무슨 그림일까요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  <a:endParaRPr lang="ko-KR" altLang="en-US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45459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5923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엄마나라의 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582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그림자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동물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토끼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코끼리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뱀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사슴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낙타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거북이 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기린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동물이나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동작 그림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카드 외에 교통수단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자동차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배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기차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비행기 등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의 그림자 카드를 만들어 그림자와 같은 교통기관 그림을 맞추고 엄마 나라의 말로 어떻게 말하는지도 지도해주세요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9356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날씨가 맑은 날 아이와 함께 밖으로 나가 다른 사람의 그림자를 밟는 ‘그림자 밟기’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놀이를 해보세요</a:t>
            </a:r>
            <a:r>
              <a:rPr lang="en-US" altLang="ko-KR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넓은 공간을 마음껏 뛰며 그림자의 원리를 놀이를 통해 학습할 수 있는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재미있는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활동이</a:t>
            </a:r>
            <a:r>
              <a:rPr lang="en-US" altLang="ko-KR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될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497254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14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그림자 퀴즈 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무슨 그림일까요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  <a:endParaRPr lang="ko-KR" altLang="en-US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14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☆</a:t>
            </a:r>
            <a:r>
              <a:rPr lang="en-US" altLang="ko-KR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4716356" cy="722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500"/>
              </a:lnSpc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그림을 보고 같은 모양의 그림자를 찾을 수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lnSpc>
                <a:spcPts val="2500"/>
              </a:lnSpc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그림자를 보고 동작을 흉내 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2715808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조명 또는 손전등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흰색 전지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grpSp>
        <p:nvGrpSpPr>
          <p:cNvPr id="53" name="그룹 52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1249680" y="2206752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6" name="그룹 55"/>
            <p:cNvGrpSpPr/>
            <p:nvPr/>
          </p:nvGrpSpPr>
          <p:grpSpPr>
            <a:xfrm>
              <a:off x="1919045" y="2300424"/>
              <a:ext cx="2780787" cy="635616"/>
              <a:chOff x="1919045" y="2300424"/>
              <a:chExt cx="2780787" cy="635616"/>
            </a:xfrm>
          </p:grpSpPr>
          <p:grpSp>
            <p:nvGrpSpPr>
              <p:cNvPr id="80" name="그룹 79"/>
              <p:cNvGrpSpPr/>
              <p:nvPr/>
            </p:nvGrpSpPr>
            <p:grpSpPr>
              <a:xfrm>
                <a:off x="1919045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96" name="타원 9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83" name="그룹 82"/>
              <p:cNvGrpSpPr/>
              <p:nvPr/>
            </p:nvGrpSpPr>
            <p:grpSpPr>
              <a:xfrm>
                <a:off x="2742005" y="2345621"/>
                <a:ext cx="1957827" cy="545223"/>
                <a:chOff x="2742005" y="2345621"/>
                <a:chExt cx="1957827" cy="545223"/>
              </a:xfrm>
            </p:grpSpPr>
            <p:sp>
              <p:nvSpPr>
                <p:cNvPr id="84" name="타원 83"/>
                <p:cNvSpPr/>
                <p:nvPr/>
              </p:nvSpPr>
              <p:spPr>
                <a:xfrm>
                  <a:off x="3786623" y="2419515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846291" y="2345621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90" name="타원 89"/>
                <p:cNvSpPr/>
                <p:nvPr/>
              </p:nvSpPr>
              <p:spPr>
                <a:xfrm>
                  <a:off x="2742005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2846291" y="2613845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3894803" y="2345621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93" name="타원 92"/>
                <p:cNvSpPr/>
                <p:nvPr/>
              </p:nvSpPr>
              <p:spPr>
                <a:xfrm>
                  <a:off x="3790517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직사각형 93"/>
                <p:cNvSpPr/>
                <p:nvPr/>
              </p:nvSpPr>
              <p:spPr>
                <a:xfrm>
                  <a:off x="3894803" y="2613845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95" name="타원 94"/>
                <p:cNvSpPr/>
                <p:nvPr/>
              </p:nvSpPr>
              <p:spPr>
                <a:xfrm>
                  <a:off x="2742005" y="2413538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57" name="그룹 56"/>
            <p:cNvGrpSpPr/>
            <p:nvPr/>
          </p:nvGrpSpPr>
          <p:grpSpPr>
            <a:xfrm>
              <a:off x="4942661" y="2300424"/>
              <a:ext cx="2580411" cy="635616"/>
              <a:chOff x="4942661" y="2300424"/>
              <a:chExt cx="2580411" cy="635616"/>
            </a:xfrm>
          </p:grpSpPr>
          <p:grpSp>
            <p:nvGrpSpPr>
              <p:cNvPr id="58" name="그룹 57"/>
              <p:cNvGrpSpPr/>
              <p:nvPr/>
            </p:nvGrpSpPr>
            <p:grpSpPr>
              <a:xfrm>
                <a:off x="4942661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77" name="타원 76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직사각형 77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59" name="그룹 58"/>
              <p:cNvGrpSpPr/>
              <p:nvPr/>
            </p:nvGrpSpPr>
            <p:grpSpPr>
              <a:xfrm>
                <a:off x="5765621" y="2345621"/>
                <a:ext cx="1757451" cy="545223"/>
                <a:chOff x="5765621" y="2345621"/>
                <a:chExt cx="1757451" cy="545223"/>
              </a:xfrm>
            </p:grpSpPr>
            <p:sp>
              <p:nvSpPr>
                <p:cNvPr id="60" name="타원 59"/>
                <p:cNvSpPr/>
                <p:nvPr/>
              </p:nvSpPr>
              <p:spPr>
                <a:xfrm>
                  <a:off x="6814133" y="2419515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3" name="직사각형 62"/>
                <p:cNvSpPr/>
                <p:nvPr/>
              </p:nvSpPr>
              <p:spPr>
                <a:xfrm>
                  <a:off x="5869907" y="2345621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64" name="타원 63"/>
                <p:cNvSpPr/>
                <p:nvPr/>
              </p:nvSpPr>
              <p:spPr>
                <a:xfrm>
                  <a:off x="5765621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6" name="직사각형 65"/>
                <p:cNvSpPr/>
                <p:nvPr/>
              </p:nvSpPr>
              <p:spPr>
                <a:xfrm>
                  <a:off x="5869907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70" name="직사각형 69"/>
                <p:cNvSpPr/>
                <p:nvPr/>
              </p:nvSpPr>
              <p:spPr>
                <a:xfrm>
                  <a:off x="6918419" y="2345621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72" name="타원 71"/>
                <p:cNvSpPr/>
                <p:nvPr/>
              </p:nvSpPr>
              <p:spPr>
                <a:xfrm>
                  <a:off x="6814133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사각형 72"/>
                <p:cNvSpPr/>
                <p:nvPr/>
              </p:nvSpPr>
              <p:spPr>
                <a:xfrm>
                  <a:off x="6918419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76" name="타원 75"/>
                <p:cNvSpPr/>
                <p:nvPr/>
              </p:nvSpPr>
              <p:spPr>
                <a:xfrm>
                  <a:off x="5765621" y="2424298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pic>
        <p:nvPicPr>
          <p:cNvPr id="75" name="그림 7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338" y="2307318"/>
            <a:ext cx="553175" cy="6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그림자 퀴즈 </a:t>
            </a:r>
            <a:r>
              <a:rPr lang="en-US" altLang="ko-KR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무슨 그림일까요</a:t>
            </a:r>
            <a:r>
              <a:rPr lang="en-US" altLang="ko-KR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  <a:endParaRPr lang="ko-KR" altLang="en-US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햇빛이 쨍쨍한 날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놀이터에서 놀고 있었어요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근데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아까부터 검정색 친구가 </a:t>
            </a:r>
            <a:r>
              <a:rPr lang="ko-KR" altLang="en-US" sz="20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전통이를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 계속 따라오네요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검정색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친구는 </a:t>
            </a:r>
            <a:r>
              <a:rPr lang="ko-KR" altLang="en-US" sz="20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전통이가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 멈추면 같이 멈추고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팔을 들면 같이 팔을 들어 </a:t>
            </a:r>
            <a:r>
              <a:rPr lang="ko-KR" altLang="en-US" sz="20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전통이를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 그대로 따라 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“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너는 누구니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?”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검정색 친구가 궁금해졌어요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14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157" y="2196282"/>
            <a:ext cx="3093684" cy="240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그림자 퀴즈 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무슨 그림일까요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  <a:endParaRPr lang="ko-KR" altLang="en-US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771051" cy="707886"/>
            <a:chOff x="2503027" y="3004468"/>
            <a:chExt cx="7771051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65786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 간단한 율동과 함께 이중언어코치와 엄마</a:t>
              </a:r>
              <a:r>
                <a:rPr lang="en-US" altLang="ko-KR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</a:t>
              </a:r>
              <a:r>
                <a:rPr lang="ko-KR" altLang="en-US" sz="20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</a:t>
              </a:r>
              <a:r>
                <a:rPr lang="en-US" altLang="ko-KR" sz="20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할 </a:t>
              </a: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 </a:t>
              </a:r>
              <a:r>
                <a:rPr lang="ko-KR" altLang="en-US" sz="20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있는 ‘</a:t>
              </a:r>
              <a:r>
                <a:rPr lang="ko-KR" altLang="en-US" sz="200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인사송’을</a:t>
              </a: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부르며 서로 정답게 인사를 나눠요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1298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4057295"/>
            <a:ext cx="7963335" cy="707886"/>
            <a:chOff x="2503027" y="4201603"/>
            <a:chExt cx="7963335" cy="707886"/>
          </a:xfrm>
        </p:grpSpPr>
        <p:sp>
          <p:nvSpPr>
            <p:cNvPr id="44" name="직사각형 43"/>
            <p:cNvSpPr/>
            <p:nvPr/>
          </p:nvSpPr>
          <p:spPr>
            <a:xfrm>
              <a:off x="2616211" y="4201603"/>
              <a:ext cx="785015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지난 한 </a:t>
              </a:r>
              <a:r>
                <a:rPr lang="ko-KR" altLang="en-US" sz="20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주간 </a:t>
              </a: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어떻게 지냈는지 이야기를 나누며</a:t>
              </a:r>
              <a:r>
                <a:rPr lang="en-US" altLang="ko-KR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그림자가 잘 보일 수 있도록 밝은 곳으로 이동해주세요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14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236" y="5099483"/>
            <a:ext cx="417877" cy="116809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518" y="2831330"/>
            <a:ext cx="460674" cy="746387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742" y="4030900"/>
            <a:ext cx="700226" cy="76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5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그림자 퀴즈 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무슨 그림일까요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  <a:endParaRPr lang="ko-KR" altLang="en-US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6" name="직사각형 35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14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1314034" y="2624346"/>
            <a:ext cx="5721438" cy="1493020"/>
            <a:chOff x="1314034" y="5163565"/>
            <a:chExt cx="5721438" cy="1493020"/>
          </a:xfrm>
        </p:grpSpPr>
        <p:sp>
          <p:nvSpPr>
            <p:cNvPr id="31" name="직사각형 30"/>
            <p:cNvSpPr/>
            <p:nvPr/>
          </p:nvSpPr>
          <p:spPr>
            <a:xfrm>
              <a:off x="1314034" y="5515247"/>
              <a:ext cx="5721438" cy="11413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밝은 곳으로 나와 그림자를 관찰할 수 있도록 해주세요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밝은 곳에 있을 때 우리 뒤에 생기는 검정색 그림을 그림자라고 해요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그림자가 어떻게 생겼는지 말해볼까요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</p:txBody>
        </p:sp>
        <p:grpSp>
          <p:nvGrpSpPr>
            <p:cNvPr id="33" name="그룹 32"/>
            <p:cNvGrpSpPr/>
            <p:nvPr/>
          </p:nvGrpSpPr>
          <p:grpSpPr>
            <a:xfrm>
              <a:off x="1335136" y="5163565"/>
              <a:ext cx="4483292" cy="400110"/>
              <a:chOff x="2673648" y="3554755"/>
              <a:chExt cx="4483292" cy="400110"/>
            </a:xfrm>
          </p:grpSpPr>
          <p:sp>
            <p:nvSpPr>
              <p:cNvPr id="37" name="직사각형 36"/>
              <p:cNvSpPr/>
              <p:nvPr/>
            </p:nvSpPr>
            <p:spPr>
              <a:xfrm>
                <a:off x="2786833" y="3554755"/>
                <a:ext cx="437010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아이들과 함께 그림자를 </a:t>
                </a:r>
                <a:r>
                  <a:rPr lang="ko-KR" altLang="en-US" sz="2000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살펴보도록 </a:t>
                </a: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해요</a:t>
                </a: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42" name="그룹 4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5" name="자유형 44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47" name="양쪽 모서리가 둥근 사각형 46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8" name="그림 4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9" name="그룹 48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53" name="타원 52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1" name="원형 60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62" name="그림 61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3" name="그룹 2"/>
          <p:cNvGrpSpPr/>
          <p:nvPr/>
        </p:nvGrpSpPr>
        <p:grpSpPr>
          <a:xfrm>
            <a:off x="7330837" y="5928113"/>
            <a:ext cx="2794986" cy="338554"/>
            <a:chOff x="6514114" y="5928113"/>
            <a:chExt cx="2794986" cy="338554"/>
          </a:xfrm>
        </p:grpSpPr>
        <p:sp>
          <p:nvSpPr>
            <p:cNvPr id="65" name="모서리가 둥근 직사각형 64"/>
            <p:cNvSpPr/>
            <p:nvPr/>
          </p:nvSpPr>
          <p:spPr>
            <a:xfrm>
              <a:off x="6514114" y="5939997"/>
              <a:ext cx="27949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6770234" y="5928113"/>
              <a:ext cx="2502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그림자 놀이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피영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72" name="그림 7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04"/>
          <a:stretch/>
        </p:blipFill>
        <p:spPr>
          <a:xfrm>
            <a:off x="10152674" y="5333117"/>
            <a:ext cx="1241528" cy="120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02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그림자 퀴즈 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무슨 그림일까요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  <a:endParaRPr lang="ko-KR" altLang="en-US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14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48" name="그룹 47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9" name="자유형 48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51" name="양쪽 모서리가 둥근 사각형 50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54" name="그림 5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57" name="그룹 56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59" name="모서리가 둥근 직사각형 58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78" name="그룹 77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82" name="타원 81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3" name="원형 82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84" name="그림 83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85" name="그룹 84"/>
          <p:cNvGrpSpPr/>
          <p:nvPr/>
        </p:nvGrpSpPr>
        <p:grpSpPr>
          <a:xfrm>
            <a:off x="1314034" y="2624346"/>
            <a:ext cx="8289084" cy="1112040"/>
            <a:chOff x="1314034" y="5163565"/>
            <a:chExt cx="8289084" cy="1112040"/>
          </a:xfrm>
        </p:grpSpPr>
        <p:sp>
          <p:nvSpPr>
            <p:cNvPr id="86" name="직사각형 85"/>
            <p:cNvSpPr/>
            <p:nvPr/>
          </p:nvSpPr>
          <p:spPr>
            <a:xfrm>
              <a:off x="1314034" y="5824199"/>
              <a:ext cx="2563522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무슨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모양의 그림자일까요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</p:txBody>
        </p:sp>
        <p:grpSp>
          <p:nvGrpSpPr>
            <p:cNvPr id="87" name="그룹 86"/>
            <p:cNvGrpSpPr/>
            <p:nvPr/>
          </p:nvGrpSpPr>
          <p:grpSpPr>
            <a:xfrm>
              <a:off x="1335136" y="5163565"/>
              <a:ext cx="8267982" cy="707886"/>
              <a:chOff x="2673648" y="3554755"/>
              <a:chExt cx="8267982" cy="707886"/>
            </a:xfrm>
          </p:grpSpPr>
          <p:sp>
            <p:nvSpPr>
              <p:cNvPr id="88" name="직사각형 87"/>
              <p:cNvSpPr/>
              <p:nvPr/>
            </p:nvSpPr>
            <p:spPr>
              <a:xfrm>
                <a:off x="2786833" y="3554755"/>
                <a:ext cx="815479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동물모양의 그림자놀이 카드를 미리 준비해 놓은 후 불을 끄고 조명을 비춰 </a:t>
                </a:r>
                <a:r>
                  <a:rPr lang="ko-KR" altLang="en-US" sz="2000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어떤</a:t>
                </a:r>
                <a:endParaRPr lang="en-US" altLang="ko-KR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ko-KR" altLang="en-US" sz="2000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모양의 그림자일지 </a:t>
                </a: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맞춰보세요</a:t>
                </a:r>
              </a:p>
            </p:txBody>
          </p:sp>
          <p:sp>
            <p:nvSpPr>
              <p:cNvPr id="8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90" name="그룹 89"/>
          <p:cNvGrpSpPr/>
          <p:nvPr/>
        </p:nvGrpSpPr>
        <p:grpSpPr>
          <a:xfrm>
            <a:off x="1314034" y="3987908"/>
            <a:ext cx="8402897" cy="774875"/>
            <a:chOff x="1314034" y="5163565"/>
            <a:chExt cx="8402897" cy="774875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515247"/>
              <a:ext cx="7871065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토끼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코끼리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뱀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사슴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낙타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거북이를 엄마 나라 말로 알려주고 따라서 말하도록 해주세요</a:t>
              </a:r>
            </a:p>
          </p:txBody>
        </p:sp>
        <p:grpSp>
          <p:nvGrpSpPr>
            <p:cNvPr id="92" name="그룹 91"/>
            <p:cNvGrpSpPr/>
            <p:nvPr/>
          </p:nvGrpSpPr>
          <p:grpSpPr>
            <a:xfrm>
              <a:off x="1335136" y="5163565"/>
              <a:ext cx="8381795" cy="400110"/>
              <a:chOff x="2673648" y="3554755"/>
              <a:chExt cx="8381795" cy="400110"/>
            </a:xfrm>
          </p:grpSpPr>
          <p:sp>
            <p:nvSpPr>
              <p:cNvPr id="93" name="직사각형 92"/>
              <p:cNvSpPr/>
              <p:nvPr/>
            </p:nvSpPr>
            <p:spPr>
              <a:xfrm>
                <a:off x="2786833" y="3554755"/>
                <a:ext cx="82686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동물모양의 그림자카드를 확인한 후 동물의 이름을 엄마 나라의 말로 알려주세요</a:t>
                </a:r>
              </a:p>
            </p:txBody>
          </p:sp>
          <p:sp>
            <p:nvSpPr>
              <p:cNvPr id="94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95" name="직선 연결선 94"/>
          <p:cNvCxnSpPr/>
          <p:nvPr/>
        </p:nvCxnSpPr>
        <p:spPr>
          <a:xfrm>
            <a:off x="1252025" y="3862147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그룹 96"/>
          <p:cNvGrpSpPr/>
          <p:nvPr/>
        </p:nvGrpSpPr>
        <p:grpSpPr>
          <a:xfrm>
            <a:off x="1314034" y="5014304"/>
            <a:ext cx="8861356" cy="803088"/>
            <a:chOff x="1314034" y="5163565"/>
            <a:chExt cx="8861356" cy="803088"/>
          </a:xfrm>
        </p:grpSpPr>
        <p:sp>
          <p:nvSpPr>
            <p:cNvPr id="98" name="직사각형 97"/>
            <p:cNvSpPr/>
            <p:nvPr/>
          </p:nvSpPr>
          <p:spPr>
            <a:xfrm>
              <a:off x="1314034" y="5515247"/>
              <a:ext cx="4774064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그림자를 보고 동작을 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따라 해보세요</a:t>
              </a:r>
              <a:r>
                <a:rPr lang="en-US" altLang="ko-KR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동작일까요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</p:txBody>
        </p:sp>
        <p:grpSp>
          <p:nvGrpSpPr>
            <p:cNvPr id="99" name="그룹 98"/>
            <p:cNvGrpSpPr/>
            <p:nvPr/>
          </p:nvGrpSpPr>
          <p:grpSpPr>
            <a:xfrm>
              <a:off x="1335136" y="5163565"/>
              <a:ext cx="8840254" cy="400110"/>
              <a:chOff x="2673648" y="3554755"/>
              <a:chExt cx="8840254" cy="400110"/>
            </a:xfrm>
          </p:grpSpPr>
          <p:sp>
            <p:nvSpPr>
              <p:cNvPr id="100" name="직사각형 99"/>
              <p:cNvSpPr/>
              <p:nvPr/>
            </p:nvSpPr>
            <p:spPr>
              <a:xfrm>
                <a:off x="2786833" y="3554755"/>
                <a:ext cx="872706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동작 모양의 </a:t>
                </a:r>
                <a:r>
                  <a:rPr lang="ko-KR" altLang="en-US" sz="20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그림자놀이 카드를 보고 어떤 동작의 그림자인지 따라해보는 놀이를 해요</a:t>
                </a:r>
              </a:p>
            </p:txBody>
          </p:sp>
          <p:sp>
            <p:nvSpPr>
              <p:cNvPr id="101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102" name="직선 연결선 101"/>
          <p:cNvCxnSpPr/>
          <p:nvPr/>
        </p:nvCxnSpPr>
        <p:spPr>
          <a:xfrm>
            <a:off x="1252025" y="488854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그룹 102"/>
          <p:cNvGrpSpPr/>
          <p:nvPr/>
        </p:nvGrpSpPr>
        <p:grpSpPr>
          <a:xfrm>
            <a:off x="6946317" y="5928113"/>
            <a:ext cx="2794986" cy="338554"/>
            <a:chOff x="6514114" y="5928113"/>
            <a:chExt cx="2794986" cy="338554"/>
          </a:xfrm>
        </p:grpSpPr>
        <p:sp>
          <p:nvSpPr>
            <p:cNvPr id="104" name="모서리가 둥근 직사각형 103"/>
            <p:cNvSpPr/>
            <p:nvPr/>
          </p:nvSpPr>
          <p:spPr>
            <a:xfrm>
              <a:off x="6514114" y="5939997"/>
              <a:ext cx="27949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직사각형 104"/>
            <p:cNvSpPr/>
            <p:nvPr/>
          </p:nvSpPr>
          <p:spPr>
            <a:xfrm>
              <a:off x="6770234" y="5928113"/>
              <a:ext cx="2502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그림자 놀이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피영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06" name="직사각형 105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108" name="그림 10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3655"/>
          <a:stretch/>
        </p:blipFill>
        <p:spPr>
          <a:xfrm>
            <a:off x="9943555" y="5408268"/>
            <a:ext cx="1659765" cy="110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6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그림자 퀴즈 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무슨 그림일까요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  <a:endParaRPr lang="ko-KR" altLang="en-US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4" name="직사각형 43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14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52" name="그룹 51"/>
          <p:cNvGrpSpPr/>
          <p:nvPr/>
        </p:nvGrpSpPr>
        <p:grpSpPr>
          <a:xfrm>
            <a:off x="1328102" y="2624346"/>
            <a:ext cx="8324087" cy="400110"/>
            <a:chOff x="2673648" y="3554755"/>
            <a:chExt cx="8324087" cy="400110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821090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대해 궁금한 점이 있다면 이중언어코치에게 질문해도 좋아요</a:t>
              </a:r>
            </a:p>
          </p:txBody>
        </p:sp>
        <p:sp>
          <p:nvSpPr>
            <p:cNvPr id="5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57" name="자유형 56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60" name="양쪽 모서리가 둥근 사각형 5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61" name="그림 6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65" name="직사각형 64"/>
          <p:cNvSpPr/>
          <p:nvPr/>
        </p:nvSpPr>
        <p:spPr>
          <a:xfrm>
            <a:off x="1314034" y="4523475"/>
            <a:ext cx="4302781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친구의 그림자를 보고 같은 동작을 </a:t>
            </a:r>
            <a:r>
              <a:rPr lang="ko-KR" altLang="en-US" sz="16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따라 해 </a:t>
            </a:r>
            <a:r>
              <a: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보세요</a:t>
            </a:r>
          </a:p>
        </p:txBody>
      </p:sp>
      <p:grpSp>
        <p:nvGrpSpPr>
          <p:cNvPr id="66" name="그룹 65"/>
          <p:cNvGrpSpPr/>
          <p:nvPr/>
        </p:nvGrpSpPr>
        <p:grpSpPr>
          <a:xfrm>
            <a:off x="1335136" y="4178827"/>
            <a:ext cx="5515626" cy="400110"/>
            <a:chOff x="2673648" y="3554755"/>
            <a:chExt cx="5515626" cy="400110"/>
          </a:xfrm>
        </p:grpSpPr>
        <p:sp>
          <p:nvSpPr>
            <p:cNvPr id="72" name="직사각형 71"/>
            <p:cNvSpPr/>
            <p:nvPr/>
          </p:nvSpPr>
          <p:spPr>
            <a:xfrm>
              <a:off x="2786833" y="3554755"/>
              <a:ext cx="540244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친구의 그림자를 살펴보고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따라 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보는 놀이를 해요</a:t>
              </a:r>
            </a:p>
          </p:txBody>
        </p:sp>
        <p:sp>
          <p:nvSpPr>
            <p:cNvPr id="7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74" name="그룹 73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81" name="자유형 80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83" name="양쪽 모서리가 둥근 사각형 82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84" name="그림 8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85" name="그룹 84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86" name="모서리가 둥근 직사각형 85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8" name="그룹 87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89" name="타원 88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90" name="원형 89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1" name="그림 90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92" name="그룹 91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93" name="모서리가 둥근 직사각형 92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95" name="그룹 94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96" name="타원 95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97" name="원형 96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03" name="그림 102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119" name="그룹 118"/>
          <p:cNvGrpSpPr/>
          <p:nvPr/>
        </p:nvGrpSpPr>
        <p:grpSpPr>
          <a:xfrm>
            <a:off x="6988521" y="5928113"/>
            <a:ext cx="2794986" cy="338554"/>
            <a:chOff x="6514114" y="5928113"/>
            <a:chExt cx="2794986" cy="338554"/>
          </a:xfrm>
        </p:grpSpPr>
        <p:sp>
          <p:nvSpPr>
            <p:cNvPr id="120" name="모서리가 둥근 직사각형 119"/>
            <p:cNvSpPr/>
            <p:nvPr/>
          </p:nvSpPr>
          <p:spPr>
            <a:xfrm>
              <a:off x="6514114" y="5939997"/>
              <a:ext cx="27949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직사각형 120"/>
            <p:cNvSpPr/>
            <p:nvPr/>
          </p:nvSpPr>
          <p:spPr>
            <a:xfrm>
              <a:off x="6770234" y="5928113"/>
              <a:ext cx="2502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그림자 놀이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피영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22" name="직사각형 121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124" name="그림 1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157" y="5465428"/>
            <a:ext cx="1168629" cy="105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30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그림자 퀴즈 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무슨 그림일까요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  <a:endParaRPr lang="ko-KR" altLang="en-US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616212" y="3004468"/>
            <a:ext cx="84609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SzPct val="80000"/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그림자놀이를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놀이를 하면서 재미있었던 점</a:t>
            </a:r>
            <a:r>
              <a:rPr lang="en-US" altLang="ko-KR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어려웠던 점 등을 이야기 나눠 보세요</a:t>
            </a: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15320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340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2616212" y="4201603"/>
            <a:ext cx="88408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80000"/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다음 활동 및 과제</a:t>
            </a:r>
            <a:r>
              <a:rPr lang="en-US" altLang="ko-KR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 말로 </a:t>
            </a: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동물 이름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배우기</a:t>
            </a:r>
            <a:r>
              <a:rPr lang="en-US" altLang="ko-KR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안내하며 활동을 마무리 </a:t>
            </a: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해요</a:t>
            </a:r>
            <a:endParaRPr lang="ko-KR" altLang="en-US" sz="200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35033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14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700" y="4005972"/>
            <a:ext cx="504310" cy="79533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51" y="2783285"/>
            <a:ext cx="842208" cy="842477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10034491" y="5260621"/>
            <a:ext cx="1123248" cy="1065809"/>
            <a:chOff x="10034491" y="5260621"/>
            <a:chExt cx="1123248" cy="1065809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040"/>
            <a:stretch/>
          </p:blipFill>
          <p:spPr>
            <a:xfrm>
              <a:off x="10034491" y="5260621"/>
              <a:ext cx="755430" cy="1065809"/>
            </a:xfrm>
            <a:prstGeom prst="rect">
              <a:avLst/>
            </a:prstGeom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9921" y="5694214"/>
              <a:ext cx="367818" cy="5077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그림자 퀴즈 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무슨 그림일까요</a:t>
            </a:r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  <a:endParaRPr lang="ko-KR" altLang="en-US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62472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동물모양 또는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동작 모양의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그림자놀이 카드를 보고 무슨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그림인지</a:t>
            </a:r>
            <a:r>
              <a:rPr lang="en-US" altLang="ko-KR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유추하는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활동을 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72394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그림자놀이 카드를 보고 몸으로 동작을 취해보도록 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이와 </a:t>
            </a: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더불어 손으로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그림자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모양을 만드는 ‘손 그림자 만들기’ 활동으로도 연계할 수 있어요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14</a:t>
            </a:r>
            <a:r>
              <a:rPr lang="ko-KR" alt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370" y="5379257"/>
            <a:ext cx="887147" cy="1099615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5" name="직사각형 24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2784</TotalTime>
  <Words>495</Words>
  <Application>Microsoft Office PowerPoint</Application>
  <PresentationFormat>와이드스크린</PresentationFormat>
  <Paragraphs>91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60</cp:revision>
  <dcterms:created xsi:type="dcterms:W3CDTF">2016-09-08T09:50:17Z</dcterms:created>
  <dcterms:modified xsi:type="dcterms:W3CDTF">2016-10-13T01:12:28Z</dcterms:modified>
</cp:coreProperties>
</file>