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7" r:id="rId7"/>
    <p:sldId id="298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7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6.emf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9.emf"/><Relationship Id="rId7" Type="http://schemas.openxmlformats.org/officeDocument/2006/relationships/image" Target="../media/image21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Relationship Id="rId9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-124406" y="3352622"/>
            <a:ext cx="12440222" cy="707886"/>
            <a:chOff x="361378" y="3352622"/>
            <a:chExt cx="12440222" cy="707886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1785724" y="3465825"/>
              <a:ext cx="9529976" cy="481481"/>
            </a:xfrm>
            <a:prstGeom prst="roundRect">
              <a:avLst>
                <a:gd name="adj" fmla="val 50000"/>
              </a:avLst>
            </a:prstGeom>
            <a:solidFill>
              <a:srgbClr val="8CA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361378" y="3352622"/>
              <a:ext cx="12440222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친구의 표정을 보고 친구 마음을 알아차려요 </a:t>
              </a:r>
              <a:r>
                <a:rPr lang="en-US" altLang="ko-KR" sz="400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– </a:t>
              </a:r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수건은 누구에게 있을까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987572" y="2238375"/>
            <a:ext cx="10563224" cy="1181100"/>
            <a:chOff x="987572" y="2352675"/>
            <a:chExt cx="10563224" cy="1181100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987572" y="2352675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2401593" y="2427869"/>
              <a:ext cx="26500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 나라의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말로 해봐요</a:t>
              </a: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2401592" y="2812250"/>
              <a:ext cx="761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실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별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모양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손수건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돌리다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표정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이끌다 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/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어디까지 왔나</a:t>
              </a:r>
            </a:p>
          </p:txBody>
        </p:sp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3897" y="2553633"/>
              <a:ext cx="684516" cy="779184"/>
            </a:xfrm>
            <a:prstGeom prst="rect">
              <a:avLst/>
            </a:prstGeom>
          </p:spPr>
        </p:pic>
      </p:grpSp>
      <p:grpSp>
        <p:nvGrpSpPr>
          <p:cNvPr id="11" name="그룹 10"/>
          <p:cNvGrpSpPr/>
          <p:nvPr/>
        </p:nvGrpSpPr>
        <p:grpSpPr>
          <a:xfrm>
            <a:off x="987572" y="3540586"/>
            <a:ext cx="10563224" cy="1181100"/>
            <a:chOff x="987572" y="3743786"/>
            <a:chExt cx="10563224" cy="118110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987572" y="3743786"/>
              <a:ext cx="10563224" cy="1181100"/>
            </a:xfrm>
            <a:prstGeom prst="roundRect">
              <a:avLst>
                <a:gd name="adj" fmla="val 14210"/>
              </a:avLst>
            </a:prstGeom>
            <a:solidFill>
              <a:srgbClr val="F7ACC1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2401593" y="3818980"/>
              <a:ext cx="11015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C77EB6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확장놀이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2401593" y="4203361"/>
              <a:ext cx="886617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62000" lvl="0" indent="-162000">
                <a:buSzPct val="80000"/>
                <a:buFont typeface="Arial" panose="020B0604020202020204" pitchFamily="34" charset="0"/>
                <a:buChar char="•"/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집에서 수건으로 눈을 가리고 까막잡기를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해보세요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endPara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 -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집 안에 부딪히면 다칠 수 있는 물건이나 깨지는 물건은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놀기하기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전에 치워주세요</a:t>
              </a:r>
              <a:endPara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pic>
          <p:nvPicPr>
            <p:cNvPr id="22" name="그림 21"/>
            <p:cNvPicPr>
              <a:picLocks noChangeAspect="1"/>
            </p:cNvPicPr>
            <p:nvPr/>
          </p:nvPicPr>
          <p:blipFill rotWithShape="1">
            <a:blip r:embed="rId3"/>
            <a:srcRect r="16181" b="32582"/>
            <a:stretch/>
          </p:blipFill>
          <p:spPr>
            <a:xfrm>
              <a:off x="1421633" y="3963905"/>
              <a:ext cx="740734" cy="740862"/>
            </a:xfrm>
            <a:prstGeom prst="rect">
              <a:avLst/>
            </a:prstGeom>
          </p:spPr>
        </p:pic>
      </p:grpSp>
      <p:sp>
        <p:nvSpPr>
          <p:cNvPr id="10" name="모서리가 둥근 직사각형 9"/>
          <p:cNvSpPr/>
          <p:nvPr/>
        </p:nvSpPr>
        <p:spPr>
          <a:xfrm>
            <a:off x="987572" y="4842796"/>
            <a:ext cx="10563224" cy="1748504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8" name="직사각형 17"/>
          <p:cNvSpPr/>
          <p:nvPr/>
        </p:nvSpPr>
        <p:spPr>
          <a:xfrm>
            <a:off x="2401593" y="49179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302371"/>
            <a:ext cx="88661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아빠는 실외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놀이터 또는 공원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)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에서 어디까지 왔나 놀이를 하며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아이와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심리적 유대감을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형성해보세요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아이가 눈을 감고 서서 아빠가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 있는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방향으로 누워 쓰러질 때 아빠가 아이의 몸을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받쳐주세요서로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신뢰하는 마음을 갖고 놀이할 수 있어 아이와 더욱 친밀해질 수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있어요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52111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친구의 표정을 보고 친구 마음을 알아차려요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수건은 누구에게 있을까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565875" y="2028629"/>
                <a:ext cx="1853541" cy="545223"/>
                <a:chOff x="2565875" y="2022798"/>
                <a:chExt cx="1853541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0" name="타원 19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485205" y="2028629"/>
                <a:ext cx="1757451" cy="545223"/>
                <a:chOff x="2461589" y="2022798"/>
                <a:chExt cx="1757451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1" name="타원 30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85169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5595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★★☆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 있어요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477367"/>
            <a:ext cx="3262432" cy="412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2500"/>
              </a:lnSpc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규칙을 지키면서 놀이할 수 있어요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62811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3943317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5" name="Freeform 58"/>
          <p:cNvSpPr>
            <a:spLocks noEditPoints="1"/>
          </p:cNvSpPr>
          <p:nvPr/>
        </p:nvSpPr>
        <p:spPr bwMode="auto">
          <a:xfrm>
            <a:off x="2776987" y="4258519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4" name="직사각형 53"/>
          <p:cNvSpPr/>
          <p:nvPr/>
        </p:nvSpPr>
        <p:spPr>
          <a:xfrm>
            <a:off x="2910431" y="5154447"/>
            <a:ext cx="5524269" cy="7226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길이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1m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정도의 실 또는 노끈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손수건 또는 수건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</a:t>
            </a:r>
          </a:p>
          <a:p>
            <a:pPr>
              <a:lnSpc>
                <a:spcPts val="2500"/>
              </a:lnSpc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실뜨기 모양 만들기 방법 자료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‘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어디까지 왔나’ 악보와 음원</a:t>
            </a: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307693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타원 52"/>
          <p:cNvSpPr/>
          <p:nvPr/>
        </p:nvSpPr>
        <p:spPr>
          <a:xfrm>
            <a:off x="2738352" y="2687739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4"/>
          <p:cNvSpPr/>
          <p:nvPr/>
        </p:nvSpPr>
        <p:spPr>
          <a:xfrm>
            <a:off x="2738353" y="2413538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6819796" y="2687739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5765621" y="2413538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직사각형 57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친구의 표정을 보고 친구 마음을 알아차려요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수건은 누구에게 있을까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2910432" y="3785644"/>
            <a:ext cx="5775940" cy="4020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2500"/>
              </a:lnSpc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다른 사람의 정서 표현을 알고 자신의 정서를 조절할 수 있어요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2910431" y="4087493"/>
            <a:ext cx="4442242" cy="4020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ts val="2500"/>
              </a:lnSpc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세계와 여러 문화에 관심 갖고 이해할 수 있어요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2828" y="2313273"/>
            <a:ext cx="672328" cy="62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어린이집에서 친구들과 공원에 산책을 다녀왔어요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공원에서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찍은 사진들을 친구들과 함께 보고 있는데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옆에 있던 재민이가 “어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?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 머리에 뿔이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있어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.”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라고 얘기했어요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“무슨 말이야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?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나는 뿔 없는데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...”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하며 사진을 다시 보니 누군가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머리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뒤로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양손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검지가 보일 수 있게 장난을 쳤네요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그렇게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보니 전통이 머리에 정말 뿔이 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달린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것 같았어요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자기도 모르게 뿔이 생겨 전통이는 재미있었어요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친구의 표정을 보고 친구 마음을 알아차려요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수건은 누구에게 있을까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323" y="2119471"/>
            <a:ext cx="3405354" cy="2234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친구의 표정을 보고 친구 마음을 알아차려요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수건은 누구에게 있을까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9517" y="4912759"/>
            <a:ext cx="1492470" cy="1133248"/>
          </a:xfrm>
          <a:prstGeom prst="rect">
            <a:avLst/>
          </a:prstGeom>
        </p:spPr>
      </p:pic>
      <p:sp>
        <p:nvSpPr>
          <p:cNvPr id="13" name="모서리가 둥근 직사각형 1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2503027" y="2855370"/>
            <a:ext cx="8287218" cy="707886"/>
            <a:chOff x="2503027" y="3004468"/>
            <a:chExt cx="8287218" cy="707886"/>
          </a:xfrm>
        </p:grpSpPr>
        <p:sp>
          <p:nvSpPr>
            <p:cNvPr id="15" name="직사각형 14"/>
            <p:cNvSpPr/>
            <p:nvPr/>
          </p:nvSpPr>
          <p:spPr>
            <a:xfrm>
              <a:off x="2616212" y="3004468"/>
              <a:ext cx="81740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주말에 가정 또는 실외에서 가족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친구들과 함께한 놀이를 소개해주면서 인사를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나눠요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6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206" y="2897616"/>
            <a:ext cx="393298" cy="71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93" name="그룹 92"/>
          <p:cNvGrpSpPr/>
          <p:nvPr/>
        </p:nvGrpSpPr>
        <p:grpSpPr>
          <a:xfrm>
            <a:off x="1335136" y="2624346"/>
            <a:ext cx="8267982" cy="400110"/>
            <a:chOff x="2673648" y="3554755"/>
            <a:chExt cx="8267982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815479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실뜨기로 만들 수 있는 모양을 보여주고 어떻게 만들 수 있을지 얘기 나눠보세요</a:t>
              </a:r>
              <a:endParaRPr lang="ko-KR" altLang="en-US" sz="2000" b="1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5112034" y="5928113"/>
            <a:ext cx="4800954" cy="338554"/>
            <a:chOff x="1097280" y="6043365"/>
            <a:chExt cx="4800954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472284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454483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실뜨기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해고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빤쑴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중국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오야또리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일본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314034" y="3287872"/>
            <a:ext cx="6740583" cy="1874020"/>
            <a:chOff x="1314034" y="5163565"/>
            <a:chExt cx="6740583" cy="1874020"/>
          </a:xfrm>
        </p:grpSpPr>
        <p:sp>
          <p:nvSpPr>
            <p:cNvPr id="33" name="직사각형 32"/>
            <p:cNvSpPr/>
            <p:nvPr/>
          </p:nvSpPr>
          <p:spPr>
            <a:xfrm>
              <a:off x="1314034" y="5896247"/>
              <a:ext cx="4164923" cy="11413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실로 할 수 있는 게임에는 어떤 것이 있을까요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실뜨기를 해본 적이 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다른 나라에도 실뜨기와 비슷한 놀이가 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5" name="그룹 34"/>
            <p:cNvGrpSpPr/>
            <p:nvPr/>
          </p:nvGrpSpPr>
          <p:grpSpPr>
            <a:xfrm>
              <a:off x="1335136" y="5163565"/>
              <a:ext cx="6719481" cy="707886"/>
              <a:chOff x="2673648" y="3554755"/>
              <a:chExt cx="6719481" cy="707886"/>
            </a:xfrm>
          </p:grpSpPr>
          <p:sp>
            <p:nvSpPr>
              <p:cNvPr id="36" name="직사각형 35"/>
              <p:cNvSpPr/>
              <p:nvPr/>
            </p:nvSpPr>
            <p:spPr>
              <a:xfrm>
                <a:off x="2786833" y="3554755"/>
                <a:ext cx="660629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각국에는 실뜨기와 비슷한 놀이가 있는지 알아보고 어떤 모양이 </a:t>
                </a:r>
                <a:endPara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pPr>
                  <a:buSzPct val="80000"/>
                  <a:defRPr/>
                </a:pP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있는지 한국의 실뜨기와 비교해보세요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7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38" name="직선 연결선 37"/>
          <p:cNvCxnSpPr/>
          <p:nvPr/>
        </p:nvCxnSpPr>
        <p:spPr>
          <a:xfrm>
            <a:off x="1252025" y="310427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그림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503" y="5465285"/>
            <a:ext cx="1085648" cy="925656"/>
          </a:xfrm>
          <a:prstGeom prst="rect">
            <a:avLst/>
          </a:prstGeom>
        </p:spPr>
      </p:pic>
      <p:sp>
        <p:nvSpPr>
          <p:cNvPr id="41" name="직사각형 4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친구의 표정을 보고 친구 마음을 알아차려요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수건은 누구에게 있을까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42" name="직사각형 4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4026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30" name="그룹 29"/>
          <p:cNvGrpSpPr/>
          <p:nvPr/>
        </p:nvGrpSpPr>
        <p:grpSpPr>
          <a:xfrm>
            <a:off x="3840764" y="5928113"/>
            <a:ext cx="5943896" cy="338554"/>
            <a:chOff x="1097280" y="6043365"/>
            <a:chExt cx="5943896" cy="338554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1097280" y="6055249"/>
              <a:ext cx="58937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353400" y="6043365"/>
              <a:ext cx="568777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수건돌리기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어디까지 왔나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빗맛밧예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까막잡기 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48" name="그룹 47"/>
          <p:cNvGrpSpPr/>
          <p:nvPr/>
        </p:nvGrpSpPr>
        <p:grpSpPr>
          <a:xfrm>
            <a:off x="1314034" y="2624346"/>
            <a:ext cx="5862137" cy="774875"/>
            <a:chOff x="1314034" y="5163565"/>
            <a:chExt cx="5862137" cy="774875"/>
          </a:xfrm>
        </p:grpSpPr>
        <p:sp>
          <p:nvSpPr>
            <p:cNvPr id="49" name="직사각형 48"/>
            <p:cNvSpPr/>
            <p:nvPr/>
          </p:nvSpPr>
          <p:spPr>
            <a:xfrm>
              <a:off x="1314034" y="5515247"/>
              <a:ext cx="3387466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수건돌리기가 어떤 놀이인 것 같나요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1335136" y="5163565"/>
              <a:ext cx="5841035" cy="400110"/>
              <a:chOff x="2673648" y="3554755"/>
              <a:chExt cx="5841035" cy="40011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786833" y="3554755"/>
                <a:ext cx="572785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‘수건돌리기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’ 게임이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어떤 게임일지 이야기 나눠보세요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5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342050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친구의 표정을 보고 친구 마음을 알아차려요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수건은 누구에게 있을까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1324005" y="3441785"/>
            <a:ext cx="9072952" cy="803088"/>
            <a:chOff x="1314034" y="5163565"/>
            <a:chExt cx="9072952" cy="803088"/>
          </a:xfrm>
        </p:grpSpPr>
        <p:sp>
          <p:nvSpPr>
            <p:cNvPr id="58" name="직사각형 57"/>
            <p:cNvSpPr/>
            <p:nvPr/>
          </p:nvSpPr>
          <p:spPr>
            <a:xfrm>
              <a:off x="1314034" y="5515247"/>
              <a:ext cx="7369325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수건돌리기’ 게임은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표정을 잘 숨기는 게 중요해요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친구들에게 표정을 들켜선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안 돼요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!</a:t>
              </a: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1335136" y="5163565"/>
              <a:ext cx="9051850" cy="400110"/>
              <a:chOff x="2673648" y="3554755"/>
              <a:chExt cx="9051850" cy="400110"/>
            </a:xfrm>
          </p:grpSpPr>
          <p:sp>
            <p:nvSpPr>
              <p:cNvPr id="67" name="직사각형 66"/>
              <p:cNvSpPr/>
              <p:nvPr/>
            </p:nvSpPr>
            <p:spPr>
              <a:xfrm>
                <a:off x="2786833" y="3554755"/>
                <a:ext cx="893866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‘수건돌리기’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게임에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참여하기 전 게임의 규칙을 잘 지키기를 약속하는 시간을 가지세요</a:t>
                </a:r>
              </a:p>
            </p:txBody>
          </p:sp>
          <p:sp>
            <p:nvSpPr>
              <p:cNvPr id="6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71" name="그룹 70"/>
          <p:cNvGrpSpPr/>
          <p:nvPr/>
        </p:nvGrpSpPr>
        <p:grpSpPr>
          <a:xfrm>
            <a:off x="1345107" y="4287437"/>
            <a:ext cx="7543424" cy="400110"/>
            <a:chOff x="2673648" y="3554755"/>
            <a:chExt cx="7543424" cy="400110"/>
          </a:xfrm>
        </p:grpSpPr>
        <p:sp>
          <p:nvSpPr>
            <p:cNvPr id="72" name="직사각형 71"/>
            <p:cNvSpPr/>
            <p:nvPr/>
          </p:nvSpPr>
          <p:spPr>
            <a:xfrm>
              <a:off x="2786833" y="3554755"/>
              <a:ext cx="743023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수건돌리기’ 게임을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마치고 눈을 가리고 ‘어디까지 왔나’ 놀이를 하세요</a:t>
              </a:r>
            </a:p>
          </p:txBody>
        </p:sp>
        <p:sp>
          <p:nvSpPr>
            <p:cNvPr id="7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74" name="그룹 73"/>
          <p:cNvGrpSpPr/>
          <p:nvPr/>
        </p:nvGrpSpPr>
        <p:grpSpPr>
          <a:xfrm>
            <a:off x="1334059" y="4730111"/>
            <a:ext cx="6498895" cy="1162160"/>
            <a:chOff x="1314034" y="5163565"/>
            <a:chExt cx="6498895" cy="1162160"/>
          </a:xfrm>
        </p:grpSpPr>
        <p:sp>
          <p:nvSpPr>
            <p:cNvPr id="75" name="직사각형 74"/>
            <p:cNvSpPr/>
            <p:nvPr/>
          </p:nvSpPr>
          <p:spPr>
            <a:xfrm>
              <a:off x="1314034" y="5515247"/>
              <a:ext cx="6498895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한 사람이 눈을 가리고 있어야 하는 만큼 위험한 상황이 벌어질 수도 있답니다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되도록 처음엔 엄마가 이끔이를 해주시는 게 좋아요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</a:t>
              </a:r>
            </a:p>
          </p:txBody>
        </p:sp>
        <p:grpSp>
          <p:nvGrpSpPr>
            <p:cNvPr id="76" name="그룹 75"/>
            <p:cNvGrpSpPr/>
            <p:nvPr/>
          </p:nvGrpSpPr>
          <p:grpSpPr>
            <a:xfrm>
              <a:off x="1335136" y="5163565"/>
              <a:ext cx="5974085" cy="400110"/>
              <a:chOff x="2673648" y="3554755"/>
              <a:chExt cx="5974085" cy="400110"/>
            </a:xfrm>
          </p:grpSpPr>
          <p:sp>
            <p:nvSpPr>
              <p:cNvPr id="77" name="직사각형 76"/>
              <p:cNvSpPr/>
              <p:nvPr/>
            </p:nvSpPr>
            <p:spPr>
              <a:xfrm>
                <a:off x="2786833" y="3554755"/>
                <a:ext cx="586090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주의할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점에 관해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얘기하고 누가 이끔이가 될지 정하세요</a:t>
                </a:r>
              </a:p>
            </p:txBody>
          </p:sp>
          <p:sp>
            <p:nvSpPr>
              <p:cNvPr id="7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79" name="직선 연결선 78"/>
          <p:cNvCxnSpPr/>
          <p:nvPr/>
        </p:nvCxnSpPr>
        <p:spPr>
          <a:xfrm>
            <a:off x="1252025" y="4266155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>
            <a:off x="1252025" y="4708829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그림 8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126" y="5387633"/>
            <a:ext cx="1412624" cy="100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30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7459093" cy="8104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친구들은 엄마와 어디까지 다녀 왔나요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눈을 가리고 엄마와 놀이해보니 어떤가요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엄마를 더욱 소중히 생각하게 되지 않았나요</a:t>
            </a:r>
            <a:r>
              <a:rPr lang="en-US" altLang="ko-KR" sz="16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altLang="ko-KR" sz="160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친구의 표정을 보고 친구 마음을 알아차려요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수건은 누구에게 있을까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10496987" y="5321149"/>
            <a:ext cx="552902" cy="115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34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2616212" y="3004468"/>
            <a:ext cx="6319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SzPct val="80000"/>
              <a:defRPr/>
            </a:pPr>
            <a:r>
              <a:rPr lang="ko-KR" altLang="en-US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엄마도 아이도 서로를 이끌면서 느꼈던 점을 </a:t>
            </a:r>
            <a:r>
              <a:rPr lang="ko-KR" altLang="en-US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이야기해주세요</a:t>
            </a:r>
            <a:endParaRPr lang="ko-KR" altLang="en-US" sz="200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1" name="Freeform 58"/>
          <p:cNvSpPr>
            <a:spLocks noEditPoints="1"/>
          </p:cNvSpPr>
          <p:nvPr/>
        </p:nvSpPr>
        <p:spPr bwMode="auto">
          <a:xfrm>
            <a:off x="2503027" y="315320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922683" y="390340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2616212" y="4201603"/>
            <a:ext cx="85747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SzPct val="80000"/>
              <a:defRPr/>
            </a:pPr>
            <a:r>
              <a:rPr lang="ko-KR" altLang="en-US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엄마가 아이에게</a:t>
            </a:r>
            <a:r>
              <a: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아이는 엄마에게 잘 이끌어주어 고마워하며 서로 꼭 껴안아주세요</a:t>
            </a:r>
            <a:endParaRPr lang="ko-KR" altLang="en-US" sz="200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503027" y="4350339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친구의 표정을 보고 친구 마음을 알아차려요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수건은 누구에게 있을까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b="39595"/>
          <a:stretch/>
        </p:blipFill>
        <p:spPr>
          <a:xfrm>
            <a:off x="1437598" y="2901806"/>
            <a:ext cx="663700" cy="64238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6089" y="5180094"/>
            <a:ext cx="1004906" cy="995384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4"/>
          <a:srcRect b="61088"/>
          <a:stretch/>
        </p:blipFill>
        <p:spPr>
          <a:xfrm>
            <a:off x="1477348" y="4135256"/>
            <a:ext cx="584200" cy="60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7016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작은 원을 만들거나 손수건을 친구 뒤에 놓았을 때 신호를 주기로 해보세요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1185"/>
            <a:ext cx="48109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함께하는 사람의 수가 많을수록 돌아야 하는 원이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커지기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때문에 원을 크게 만들어보세요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친구의 표정을 보고 친구 마음을 알아차려요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수건은 누구에게 있을까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?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29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219612" y="5431093"/>
            <a:ext cx="1230412" cy="1063114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3024</TotalTime>
  <Words>598</Words>
  <Application>Microsoft Office PowerPoint</Application>
  <PresentationFormat>와이드스크린</PresentationFormat>
  <Paragraphs>99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56</cp:revision>
  <dcterms:created xsi:type="dcterms:W3CDTF">2016-09-08T09:50:17Z</dcterms:created>
  <dcterms:modified xsi:type="dcterms:W3CDTF">2016-10-13T01:20:38Z</dcterms:modified>
</cp:coreProperties>
</file>