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4" r:id="rId2"/>
    <p:sldId id="258" r:id="rId3"/>
    <p:sldId id="263" r:id="rId4"/>
    <p:sldId id="259" r:id="rId5"/>
    <p:sldId id="260" r:id="rId6"/>
    <p:sldId id="261" r:id="rId7"/>
  </p:sldIdLst>
  <p:sldSz cx="9144000" cy="6858000" type="screen4x3"/>
  <p:notesSz cx="6858000" cy="9144000"/>
  <p:embeddedFontLst>
    <p:embeddedFont>
      <p:font typeface="서울남산체 M" panose="02020603020101020101" pitchFamily="18" charset="-127"/>
      <p:regular r:id="rId8"/>
    </p:embeddedFont>
    <p:embeddedFont>
      <p:font typeface="서울남산체 EB" panose="02020603020101020101" pitchFamily="18" charset="-127"/>
      <p:regular r:id="rId9"/>
    </p:embeddedFont>
    <p:embeddedFont>
      <p:font typeface="서울남산체 B" panose="02020603020101020101" pitchFamily="18" charset="-127"/>
      <p:regular r:id="rId10"/>
    </p:embeddedFont>
    <p:embeddedFont>
      <p:font typeface="맑은 고딕" panose="020B0503020000020004" pitchFamily="50" charset="-127"/>
      <p:regular r:id="rId11"/>
      <p:bold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91572" autoAdjust="0"/>
  </p:normalViewPr>
  <p:slideViewPr>
    <p:cSldViewPr>
      <p:cViewPr varScale="1">
        <p:scale>
          <a:sx n="78" d="100"/>
          <a:sy n="78" d="100"/>
        </p:scale>
        <p:origin x="17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003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3659086" cy="461665"/>
            <a:chOff x="265544" y="193029"/>
            <a:chExt cx="3659086" cy="461665"/>
          </a:xfrm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34483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1. </a:t>
              </a:r>
              <a:r>
                <a:rPr lang="ko-KR" altLang="en-US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사랑의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마사지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그룹 2"/>
          <p:cNvGrpSpPr/>
          <p:nvPr userDrawn="1"/>
        </p:nvGrpSpPr>
        <p:grpSpPr>
          <a:xfrm>
            <a:off x="7353478" y="4278366"/>
            <a:ext cx="1768315" cy="2174970"/>
            <a:chOff x="3942612" y="3010001"/>
            <a:chExt cx="2665192" cy="3278100"/>
          </a:xfrm>
        </p:grpSpPr>
        <p:grpSp>
          <p:nvGrpSpPr>
            <p:cNvPr id="115" name="그룹 114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6" name="그룹 115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7" name="그룹 116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49" name="모서리가 둥근 직사각형 14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모서리가 둥근 직사각형 14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모서리가 둥근 직사각형 15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모서리가 둥근 직사각형 15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8" name="자유형 117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양쪽 모서리가 둥근 사각형 118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양쪽 모서리가 둥근 사각형 119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양쪽 모서리가 둥근 사각형 120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양쪽 모서리가 둥근 사각형 121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타원 122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타원 123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7" name="그룹 126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29" name="자유형 128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0" name="그룹 129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31" name="자유형 130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6" name="자유형 135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7" name="원호 136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8" name="타원 137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9" name="타원 138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0" name="그룹 139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7" name="직선 연결선 146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직선 연결선 147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4" name="그룹 143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5" name="직선 연결선 144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직선 연결선 145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28" name="타원 127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9" name="그룹 158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원호 159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타원 161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양쪽 모서리가 둥근 사각형 213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직사각형 214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6" name="그룹 215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51" name="모서리가 둥근 직사각형 250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2" name="모서리가 둥근 직사각형 251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3" name="모서리가 둥근 직사각형 252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모서리가 둥근 직사각형 253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모서리가 둥근 직사각형 254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양쪽 모서리가 둥근 사각형 255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17" name="직사각형 216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양쪽 모서리가 둥근 사각형 222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현 223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자유형 224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자유형 225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현 226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타원 227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타원 228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30" name="직선 연결선 229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직선 연결선 230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직선 연결선 231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직선 연결선 232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직선 연결선 233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직선 연결선 234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6" name="직사각형 235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사다리꼴 236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직사각형 237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타원 238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타원 239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타원 240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직사각형 241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이등변 삼각형 243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이등변 삼각형 244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원호 245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원호 246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48" name="그룹 247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4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0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38097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3659086" cy="461665"/>
            <a:chOff x="265544" y="193029"/>
            <a:chExt cx="3659086" cy="461665"/>
          </a:xfrm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34483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1. </a:t>
              </a:r>
              <a:r>
                <a:rPr lang="ko-KR" altLang="en-US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사랑의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마사지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그룹 3"/>
          <p:cNvGrpSpPr/>
          <p:nvPr userDrawn="1"/>
        </p:nvGrpSpPr>
        <p:grpSpPr>
          <a:xfrm>
            <a:off x="7354937" y="4262208"/>
            <a:ext cx="1732734" cy="2178392"/>
            <a:chOff x="7515109" y="4286258"/>
            <a:chExt cx="1572562" cy="1977024"/>
          </a:xfrm>
        </p:grpSpPr>
        <p:grpSp>
          <p:nvGrpSpPr>
            <p:cNvPr id="73" name="그룹 72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4" name="그룹 7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08" name="모서리가 둥근 직사각형 10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" name="모서리가 둥근 직사각형 10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모서리가 둥근 직사각형 10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1" name="모서리가 둥근 직사각형 11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" name="모서리가 둥근 직사각형 11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5" name="그룹 7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03" name="모서리가 둥근 직사각형 10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모서리가 둥근 직사각형 10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모서리가 둥근 직사각형 10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모서리가 둥근 직사각형 10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" name="모서리가 둥근 직사각형 10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6" name="자유형 7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양쪽 모서리가 둥근 사각형 7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양쪽 모서리가 둥근 사각형 7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양쪽 모서리가 둥근 사각형 7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양쪽 모서리가 둥근 사각형 7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타원 8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5" name="그룹 8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87" name="자유형 8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8" name="그룹 8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89" name="자유형 8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" name="자유형 8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원호 9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타원 9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타원 9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94" name="그룹 9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01" name="직선 연결선 10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직선 연결선 10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5" name="직선 연결선 9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직선 연결선 9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직선 연결선 9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8" name="그룹 9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99" name="직선 연결선 9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직선 연결선 9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86" name="타원 8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3" name="그룹 112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4" name="그룹 113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61" name="모서리가 둥근 직사각형 160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모서리가 둥근 직사각형 163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5" name="직사각형 114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양쪽 모서리가 둥근 사각형 115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8" name="그룹 117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38" name="그룹 137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51" name="자유형 150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자유형 151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자유형 152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원호 153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5" name="타원 154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6" name="타원 155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57" name="직선 연결선 156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직선 연결선 157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직선 연결선 158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직선 연결선 159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9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1" name="이등변 삼각형 140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2" name="이등변 삼각형 141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43" name="직선 연결선 142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직사각형 144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6" name="직사각형 145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7" name="사다리꼴 146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8" name="사다리꼴 147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9" name="사다리꼴 148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사다리꼴 149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9" name="그룹 118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" name="모서리가 둥근 직사각형 135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" name="모서리가 둥근 직사각형 136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0" name="양쪽 모서리가 둥근 사각형 119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직사각형 120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직사각형 121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양쪽 모서리가 둥근 사각형 122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양쪽 모서리가 둥근 사각형 123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직사각형 125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원호 126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원호 127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1531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139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0612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1825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4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05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850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699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43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71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" name="그룹 33"/>
          <p:cNvGrpSpPr/>
          <p:nvPr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93" name="그림 92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94" name="그림 93"/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521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3659086" cy="461665"/>
            <a:chOff x="265544" y="193029"/>
            <a:chExt cx="3659086" cy="461665"/>
          </a:xfrm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34483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1. </a:t>
              </a:r>
              <a:r>
                <a:rPr lang="ko-KR" altLang="en-US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사랑의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마사지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6" name="그룹 15"/>
          <p:cNvGrpSpPr/>
          <p:nvPr userDrawn="1"/>
        </p:nvGrpSpPr>
        <p:grpSpPr>
          <a:xfrm rot="21190137">
            <a:off x="7264282" y="4168469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4" name="그룹 33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63" name="모서리가 둥근 직사각형 62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자유형 35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양쪽 모서리가 둥근 사각형 36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양쪽 모서리가 둥근 사각형 39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모서리가 둥근 직사각형 43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47" name="자유형 46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8" name="그룹 47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49" name="자유형 48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자유형 49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원호 50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51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4" name="그룹 53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61" name="직선 연결선 60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직선 연결선 61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직선 연결선 54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그룹 57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59" name="직선 연결선 5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직선 연결선 5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6" name="타원 45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85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31A5E-0D72-4505-B0C8-DE0136AB4541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21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3" r:id="rId8"/>
    <p:sldLayoutId id="2147483660" r:id="rId9"/>
    <p:sldLayoutId id="2147483661" r:id="rId10"/>
    <p:sldLayoutId id="2147483662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48512;&#47784;&#51088;&#45376;_&#45440;&#51060;&#54876;&#46041;_title+&#50689;&#50500;&#44592;_01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2004859"/>
            <a:chOff x="1758570" y="980728"/>
            <a:chExt cx="5626861" cy="2004859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871582" y="1969924"/>
              <a:ext cx="540083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1. </a:t>
              </a:r>
              <a:r>
                <a:rPr lang="ko-KR" altLang="en-US" sz="60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사랑의 마사지</a:t>
              </a:r>
              <a:endParaRPr lang="en-US" altLang="ko-KR" sz="60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01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088509" y="1818899"/>
            <a:ext cx="6966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조용한 음악을 틀어놓고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아이를 편안하게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눕힙니다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326474" y="2326929"/>
            <a:ext cx="3980737" cy="461665"/>
            <a:chOff x="1326474" y="2326929"/>
            <a:chExt cx="3980737" cy="461665"/>
          </a:xfrm>
        </p:grpSpPr>
        <p:grpSp>
          <p:nvGrpSpPr>
            <p:cNvPr id="88" name="그룹 87"/>
            <p:cNvGrpSpPr/>
            <p:nvPr/>
          </p:nvGrpSpPr>
          <p:grpSpPr>
            <a:xfrm>
              <a:off x="1326474" y="2436252"/>
              <a:ext cx="240611" cy="24301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1567085" y="2326929"/>
              <a:ext cx="37401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ㅇㅇ야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엄마랑 마사지 할까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326474" y="2707375"/>
            <a:ext cx="2961228" cy="461665"/>
            <a:chOff x="1326474" y="2707375"/>
            <a:chExt cx="2961228" cy="461665"/>
          </a:xfrm>
        </p:grpSpPr>
        <p:grpSp>
          <p:nvGrpSpPr>
            <p:cNvPr id="81" name="그룹 80"/>
            <p:cNvGrpSpPr/>
            <p:nvPr/>
          </p:nvGrpSpPr>
          <p:grpSpPr>
            <a:xfrm>
              <a:off x="1326474" y="2816698"/>
              <a:ext cx="240611" cy="243018"/>
              <a:chOff x="1385888" y="2641354"/>
              <a:chExt cx="712015" cy="719138"/>
            </a:xfrm>
          </p:grpSpPr>
          <p:sp>
            <p:nvSpPr>
              <p:cNvPr id="83" name="눈물 방울 8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눈물 방울 8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눈물 방울 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눈물 방울 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타원 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567085" y="2707375"/>
              <a:ext cx="2720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앞에 누워볼까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1088509" y="3501008"/>
            <a:ext cx="5396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아이의 몸을 부드럽게 마사지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해줍니다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1386378" y="4037123"/>
            <a:ext cx="4928113" cy="830997"/>
            <a:chOff x="1386378" y="4440068"/>
            <a:chExt cx="4928113" cy="830997"/>
          </a:xfrm>
        </p:grpSpPr>
        <p:grpSp>
          <p:nvGrpSpPr>
            <p:cNvPr id="134" name="그룹 133"/>
            <p:cNvGrpSpPr/>
            <p:nvPr/>
          </p:nvGrpSpPr>
          <p:grpSpPr>
            <a:xfrm>
              <a:off x="1386378" y="4549391"/>
              <a:ext cx="240611" cy="243018"/>
              <a:chOff x="1385888" y="2641354"/>
              <a:chExt cx="712015" cy="719138"/>
            </a:xfrm>
          </p:grpSpPr>
          <p:sp>
            <p:nvSpPr>
              <p:cNvPr id="136" name="눈물 방울 13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눈물 방울 13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눈물 방울 13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눈물 방울 13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타원 13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1626989" y="4440068"/>
              <a:ext cx="468750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다리가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튼튼해지도록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마사지를 </a:t>
              </a:r>
              <a:r>
                <a:rPr lang="ko-KR" altLang="en-US" sz="24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해줄께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386378" y="4935966"/>
            <a:ext cx="4806284" cy="461665"/>
            <a:chOff x="1386378" y="4820514"/>
            <a:chExt cx="4806284" cy="461665"/>
          </a:xfrm>
        </p:grpSpPr>
        <p:grpSp>
          <p:nvGrpSpPr>
            <p:cNvPr id="127" name="그룹 126"/>
            <p:cNvGrpSpPr/>
            <p:nvPr/>
          </p:nvGrpSpPr>
          <p:grpSpPr>
            <a:xfrm>
              <a:off x="1386378" y="4929837"/>
              <a:ext cx="240611" cy="243018"/>
              <a:chOff x="1385888" y="2641354"/>
              <a:chExt cx="712015" cy="719138"/>
            </a:xfrm>
          </p:grpSpPr>
          <p:sp>
            <p:nvSpPr>
              <p:cNvPr id="129" name="눈물 방울 12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눈물 방울 12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눈물 방울 13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눈물 방울 13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8" name="TextBox 127"/>
            <p:cNvSpPr txBox="1"/>
            <p:nvPr/>
          </p:nvSpPr>
          <p:spPr>
            <a:xfrm>
              <a:off x="1626989" y="4820514"/>
              <a:ext cx="45656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다리를 주무르며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쭈까쭈까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쭉쭉쭉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386378" y="5465477"/>
            <a:ext cx="4246836" cy="461665"/>
            <a:chOff x="1386378" y="5172699"/>
            <a:chExt cx="4246836" cy="461665"/>
          </a:xfrm>
        </p:grpSpPr>
        <p:grpSp>
          <p:nvGrpSpPr>
            <p:cNvPr id="120" name="그룹 119"/>
            <p:cNvGrpSpPr/>
            <p:nvPr/>
          </p:nvGrpSpPr>
          <p:grpSpPr>
            <a:xfrm>
              <a:off x="1386378" y="5282022"/>
              <a:ext cx="240611" cy="243018"/>
              <a:chOff x="1385888" y="2641354"/>
              <a:chExt cx="712015" cy="719138"/>
            </a:xfrm>
          </p:grpSpPr>
          <p:sp>
            <p:nvSpPr>
              <p:cNvPr id="122" name="눈물 방울 12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눈물 방울 12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눈물 방울 12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눈물 방울 12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타원 12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1626989" y="5172699"/>
              <a:ext cx="40062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배에 뽀뽀해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줄께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뿌부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899592" y="1052736"/>
            <a:ext cx="4248472" cy="454920"/>
            <a:chOff x="-5365104" y="242579"/>
            <a:chExt cx="4248472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-5365104" y="242579"/>
              <a:ext cx="4248472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5207913" y="285373"/>
              <a:ext cx="39340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이불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로션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조용한 음악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945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8509" y="980728"/>
            <a:ext cx="4129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아이를 따뜻하게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안아줍니다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326474" y="1511935"/>
            <a:ext cx="5644654" cy="461665"/>
            <a:chOff x="1326474" y="1564300"/>
            <a:chExt cx="5644654" cy="461665"/>
          </a:xfrm>
        </p:grpSpPr>
        <p:grpSp>
          <p:nvGrpSpPr>
            <p:cNvPr id="15" name="그룹 14"/>
            <p:cNvGrpSpPr/>
            <p:nvPr/>
          </p:nvGrpSpPr>
          <p:grpSpPr>
            <a:xfrm>
              <a:off x="1326474" y="1673623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7085" y="1564300"/>
              <a:ext cx="54040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다리를 주물러 주니 기분이 어떠니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1326474" y="1959223"/>
            <a:ext cx="2824973" cy="461665"/>
            <a:chOff x="1326474" y="1944746"/>
            <a:chExt cx="2824973" cy="461665"/>
          </a:xfrm>
        </p:grpSpPr>
        <p:grpSp>
          <p:nvGrpSpPr>
            <p:cNvPr id="8" name="그룹 7"/>
            <p:cNvGrpSpPr/>
            <p:nvPr/>
          </p:nvGrpSpPr>
          <p:grpSpPr>
            <a:xfrm>
              <a:off x="1326474" y="2054069"/>
              <a:ext cx="240611" cy="243018"/>
              <a:chOff x="1385888" y="2641354"/>
              <a:chExt cx="712015" cy="719138"/>
            </a:xfrm>
          </p:grpSpPr>
          <p:sp>
            <p:nvSpPr>
              <p:cNvPr id="10" name="눈물 방울 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타원 1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567085" y="1944746"/>
              <a:ext cx="25843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엄마는 </a:t>
              </a:r>
              <a:r>
                <a:rPr lang="ko-KR" altLang="en-US" sz="24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ㅇㅇ사랑해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24" name="그림 2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5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25" name="그룹 24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26" name="타원형 설명선 25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724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그룹 87"/>
          <p:cNvGrpSpPr/>
          <p:nvPr/>
        </p:nvGrpSpPr>
        <p:grpSpPr>
          <a:xfrm>
            <a:off x="1271083" y="1777948"/>
            <a:ext cx="351394" cy="354908"/>
            <a:chOff x="1385888" y="2641354"/>
            <a:chExt cx="712015" cy="719138"/>
          </a:xfrm>
        </p:grpSpPr>
        <p:sp>
          <p:nvSpPr>
            <p:cNvPr id="90" name="눈물 방울 89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눈물 방울 90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눈물 방울 91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눈물 방울 92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타원 93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657984" y="1700808"/>
            <a:ext cx="4506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하루 일과 틈틈이 마사지를 합니다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(</a:t>
            </a:r>
            <a:r>
              <a: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자고 일어나는 시간</a:t>
            </a:r>
            <a:r>
              <a:rPr lang="en-US" altLang="ko-KR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기저귀를 가는 시간 등</a:t>
            </a:r>
            <a:r>
              <a:rPr lang="en-US" altLang="ko-KR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)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899592" y="1052736"/>
            <a:ext cx="1383809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78187" y="1095530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657984" y="2867574"/>
            <a:ext cx="5860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아이의 건강상태를 확인하고 마사지를 합니다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1271083" y="2920952"/>
            <a:ext cx="351394" cy="354908"/>
            <a:chOff x="1385888" y="2641354"/>
            <a:chExt cx="712015" cy="719138"/>
          </a:xfrm>
        </p:grpSpPr>
        <p:sp>
          <p:nvSpPr>
            <p:cNvPr id="70" name="눈물 방울 69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눈물 방울 70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눈물 방울 71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눈물 방울 72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타원 73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657984" y="3757340"/>
            <a:ext cx="5947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모국어로 아이에게 하고 싶은 이야기를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조용히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나누며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마사지하면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엄마도 아이도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편안한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분위기에서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마사지를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할 수 있습니다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75" name="그룹 74"/>
          <p:cNvGrpSpPr/>
          <p:nvPr/>
        </p:nvGrpSpPr>
        <p:grpSpPr>
          <a:xfrm>
            <a:off x="1271083" y="3834480"/>
            <a:ext cx="351394" cy="354908"/>
            <a:chOff x="1385888" y="2641354"/>
            <a:chExt cx="712015" cy="719138"/>
          </a:xfrm>
        </p:grpSpPr>
        <p:sp>
          <p:nvSpPr>
            <p:cNvPr id="77" name="눈물 방울 76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눈물 방울 95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" name="눈물 방울 114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눈물 방울 140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타원 141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285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그룹 87"/>
          <p:cNvGrpSpPr/>
          <p:nvPr/>
        </p:nvGrpSpPr>
        <p:grpSpPr>
          <a:xfrm>
            <a:off x="1271083" y="1777948"/>
            <a:ext cx="351394" cy="354908"/>
            <a:chOff x="1385888" y="2641354"/>
            <a:chExt cx="712015" cy="719138"/>
          </a:xfrm>
        </p:grpSpPr>
        <p:sp>
          <p:nvSpPr>
            <p:cNvPr id="90" name="눈물 방울 89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눈물 방울 90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눈물 방울 91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눈물 방울 92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타원 93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657984" y="1700808"/>
            <a:ext cx="51828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 장을 튼튼하게 할 수 있는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마사지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I love you)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를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합니다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아이의 배 위에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I, L, U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자를 쓰듯이 쓰다듬어 주세요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.)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899592" y="1052736"/>
            <a:ext cx="2190070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78187" y="109553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271083" y="3140968"/>
            <a:ext cx="6736716" cy="1569660"/>
            <a:chOff x="1271083" y="2867574"/>
            <a:chExt cx="6736716" cy="1569660"/>
          </a:xfrm>
        </p:grpSpPr>
        <p:sp>
          <p:nvSpPr>
            <p:cNvPr id="67" name="TextBox 66"/>
            <p:cNvSpPr txBox="1"/>
            <p:nvPr/>
          </p:nvSpPr>
          <p:spPr>
            <a:xfrm>
              <a:off x="1657984" y="2867574"/>
              <a:ext cx="634981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모국에서는 아이와 어떤 스킨십을 합니까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마사지를 합니까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하는 것처럼 아이에게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마사지를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69" name="그룹 68"/>
            <p:cNvGrpSpPr/>
            <p:nvPr/>
          </p:nvGrpSpPr>
          <p:grpSpPr>
            <a:xfrm>
              <a:off x="1271083" y="2944045"/>
              <a:ext cx="351394" cy="354908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6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9591" y="2996952"/>
            <a:ext cx="3769030" cy="454920"/>
            <a:chOff x="899591" y="1052736"/>
            <a:chExt cx="3769030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141416" y="3671316"/>
            <a:ext cx="1314935" cy="369332"/>
            <a:chOff x="1141416" y="1708428"/>
            <a:chExt cx="1314935" cy="369332"/>
          </a:xfrm>
        </p:grpSpPr>
        <p:grpSp>
          <p:nvGrpSpPr>
            <p:cNvPr id="69" name="그룹 68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418888" y="1708428"/>
              <a:ext cx="1037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마사지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1141416" y="4738290"/>
            <a:ext cx="885331" cy="369332"/>
            <a:chOff x="1141416" y="1708428"/>
            <a:chExt cx="885331" cy="369332"/>
          </a:xfrm>
        </p:grpSpPr>
        <p:grpSp>
          <p:nvGrpSpPr>
            <p:cNvPr id="30" name="그룹 29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418888" y="170842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팔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1141416" y="4204803"/>
            <a:ext cx="1080897" cy="369332"/>
            <a:chOff x="1141416" y="1708428"/>
            <a:chExt cx="1080897" cy="369332"/>
          </a:xfrm>
        </p:grpSpPr>
        <p:grpSp>
          <p:nvGrpSpPr>
            <p:cNvPr id="38" name="그룹 37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418888" y="1708428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다리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141416" y="5271777"/>
            <a:ext cx="885331" cy="369332"/>
            <a:chOff x="1141416" y="1708428"/>
            <a:chExt cx="885331" cy="369332"/>
          </a:xfrm>
        </p:grpSpPr>
        <p:grpSp>
          <p:nvGrpSpPr>
            <p:cNvPr id="46" name="그룹 45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48" name="눈물 방울 4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눈물 방울 4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1418888" y="170842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배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1141416" y="5805264"/>
            <a:ext cx="1303715" cy="369332"/>
            <a:chOff x="1141416" y="1708428"/>
            <a:chExt cx="1303715" cy="369332"/>
          </a:xfrm>
        </p:grpSpPr>
        <p:grpSp>
          <p:nvGrpSpPr>
            <p:cNvPr id="54" name="그룹 53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56" name="눈물 방울 5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눈물 방울 5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눈물 방울 5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눈물 방울 5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타원 5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418888" y="1708428"/>
              <a:ext cx="1026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사랑</a:t>
              </a:r>
              <a:r>
                <a:rPr lang="ko-KR" altLang="en-US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해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1141416" y="1052736"/>
            <a:ext cx="7039684" cy="1569660"/>
            <a:chOff x="1271083" y="4437112"/>
            <a:chExt cx="7039684" cy="1569660"/>
          </a:xfrm>
        </p:grpSpPr>
        <p:sp>
          <p:nvSpPr>
            <p:cNvPr id="62" name="TextBox 61"/>
            <p:cNvSpPr txBox="1"/>
            <p:nvPr/>
          </p:nvSpPr>
          <p:spPr>
            <a:xfrm>
              <a:off x="1657984" y="4437112"/>
              <a:ext cx="665278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아이의 몸을 마사지 하는 동안 아빠는 아이와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눈을 마주치며 이야기를 나누거나 아기가 좋아하는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인형을 보여주어 아이가 가만히 누워있을 수 있도록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도와 줄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63" name="그룹 62"/>
            <p:cNvGrpSpPr/>
            <p:nvPr/>
          </p:nvGrpSpPr>
          <p:grpSpPr>
            <a:xfrm>
              <a:off x="1271083" y="4514252"/>
              <a:ext cx="351394" cy="354908"/>
              <a:chOff x="1385888" y="2641354"/>
              <a:chExt cx="712015" cy="719138"/>
            </a:xfrm>
          </p:grpSpPr>
          <p:sp>
            <p:nvSpPr>
              <p:cNvPr id="64" name="눈물 방울 6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눈물 방울 6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눈물 방울 6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눈물 방울 6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타원 6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9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222</Words>
  <Application>Microsoft Office PowerPoint</Application>
  <PresentationFormat>화면 슬라이드 쇼(4:3)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서울남산체 M</vt:lpstr>
      <vt:lpstr>서울남산체 EB</vt:lpstr>
      <vt:lpstr>Arial</vt:lpstr>
      <vt:lpstr>서울남산체 B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31</cp:revision>
  <dcterms:created xsi:type="dcterms:W3CDTF">2015-04-18T23:55:21Z</dcterms:created>
  <dcterms:modified xsi:type="dcterms:W3CDTF">2015-06-15T10:47:26Z</dcterms:modified>
</cp:coreProperties>
</file>