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64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4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628646" y="3465825"/>
            <a:ext cx="2934709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헌니줄게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새이다오</a:t>
            </a:r>
            <a:endParaRPr kumimoji="0" lang="ko-KR" altLang="en-US" sz="4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손글씨 펜" panose="03040600000000000000" pitchFamily="66" charset="-127"/>
              <a:ea typeface="나눔손글씨 펜" panose="03040600000000000000" pitchFamily="66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22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젖니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썩은 이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치과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바구니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던지기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투호놀이’를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응용해서 양말 등을 말아 던져서 바구니에 넣는 활동을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풀묻기’를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응용해서 아이가 좋아하는 장난감을 숨기는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연을 직접 꾸미고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연날리기를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보물찾기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2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477367"/>
            <a:ext cx="5929828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한국의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젖니 갈이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문화를 알고 올바른 치아관리를 익힐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젖니 갈이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문화를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전통놀이를 활용하여 즐겁게 놀이할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6281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3943317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5" name="Freeform 58"/>
          <p:cNvSpPr>
            <a:spLocks noEditPoints="1"/>
          </p:cNvSpPr>
          <p:nvPr/>
        </p:nvSpPr>
        <p:spPr bwMode="auto">
          <a:xfrm>
            <a:off x="2776987" y="425851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0" y="5116584"/>
            <a:ext cx="8878301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썩은 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젖니 갈이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치아관리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팥 주머니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바구니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연날리기 그림 자료</a:t>
            </a:r>
            <a:endParaRPr kumimoji="0" lang="ko-KR" altLang="en-US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26983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53" name="그룹 52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56" name="그룹 55"/>
            <p:cNvGrpSpPr/>
            <p:nvPr/>
          </p:nvGrpSpPr>
          <p:grpSpPr>
            <a:xfrm>
              <a:off x="1919045" y="2300424"/>
              <a:ext cx="2780787" cy="635616"/>
              <a:chOff x="1638629" y="1983432"/>
              <a:chExt cx="2780787" cy="635616"/>
            </a:xfrm>
          </p:grpSpPr>
          <p:grpSp>
            <p:nvGrpSpPr>
              <p:cNvPr id="80" name="그룹 79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96" name="타원 9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83" name="그룹 82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84" name="타원 83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0" name="타원 89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2" name="타원 91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4" name="타원 93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57" name="그룹 56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58" name="그룹 57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77" name="타원 76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8" name="직사각형 77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59" name="그룹 58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60" name="직사각형 59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3" name="타원 62"/>
                <p:cNvSpPr/>
                <p:nvPr/>
              </p:nvSpPr>
              <p:spPr>
                <a:xfrm>
                  <a:off x="5765621" y="2419514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6" name="타원 65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0" name="직사각형 69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2" name="타원 71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3" name="직사각형 72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6" name="타원 75"/>
                <p:cNvSpPr/>
                <p:nvPr/>
              </p:nvSpPr>
              <p:spPr>
                <a:xfrm>
                  <a:off x="5765621" y="2686148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9800" y="2270681"/>
            <a:ext cx="517173" cy="71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5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며칠 전부터 앞니가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흔들흔들</a:t>
            </a: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해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전통이의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할머니는 치아에 실을 묶어서 뺄 수 있다고 하시네요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전통이의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엄마는 치과에 가지 않고 실로 이를 뽑아도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되는지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걱정이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되네요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08서울한강체 L" panose="02020603020101020101" pitchFamily="18" charset="-127"/>
              <a:ea typeface="08서울한강체 L" panose="02020603020101020101" pitchFamily="18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79" y="2196830"/>
            <a:ext cx="3691241" cy="240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8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5093527" cy="400110"/>
            <a:chOff x="2503027" y="4201603"/>
            <a:chExt cx="5093527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9803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“싹싹 닦아라”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678" y="4082049"/>
            <a:ext cx="440355" cy="64879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02" y="2870106"/>
            <a:ext cx="434907" cy="66883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752" y="5291891"/>
            <a:ext cx="446206" cy="63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3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4425584" cy="400110"/>
            <a:chOff x="2673648" y="3554755"/>
            <a:chExt cx="4425584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유아의 치아건강에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5" name="그림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6" name="그룹 45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9" name="그룹 48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원형 5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5" name="그림 6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4426" y="5322968"/>
            <a:ext cx="621168" cy="1167964"/>
          </a:xfrm>
          <a:prstGeom prst="rect">
            <a:avLst/>
          </a:prstGeom>
        </p:spPr>
      </p:pic>
      <p:cxnSp>
        <p:nvCxnSpPr>
          <p:cNvPr id="30" name="직선 연결선 29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1335136" y="3409590"/>
            <a:ext cx="5057167" cy="400110"/>
            <a:chOff x="2673648" y="3554755"/>
            <a:chExt cx="5057167" cy="400110"/>
          </a:xfrm>
        </p:grpSpPr>
        <p:sp>
          <p:nvSpPr>
            <p:cNvPr id="32" name="직사각형 31"/>
            <p:cNvSpPr/>
            <p:nvPr/>
          </p:nvSpPr>
          <p:spPr>
            <a:xfrm>
              <a:off x="2786833" y="3554755"/>
              <a:ext cx="49439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젖니가 빠지는 시기와 순서에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 수 있어요</a:t>
              </a: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012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40" name="그룹 39"/>
          <p:cNvGrpSpPr/>
          <p:nvPr/>
        </p:nvGrpSpPr>
        <p:grpSpPr>
          <a:xfrm>
            <a:off x="6187052" y="5928113"/>
            <a:ext cx="3655447" cy="338554"/>
            <a:chOff x="6514113" y="5928113"/>
            <a:chExt cx="3655447" cy="338554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6514113" y="5939997"/>
              <a:ext cx="3655447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6770234" y="5928113"/>
              <a:ext cx="33874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연날리기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투호 놀이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풀 묻기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5" name="자유형 5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7" name="양쪽 모서리가 둥근 사각형 5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8" name="그림 5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9" name="그룹 58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2" name="그룹 61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63" name="타원 62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4" name="원형 63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5" name="그림 64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66" name="그룹 65"/>
          <p:cNvGrpSpPr/>
          <p:nvPr/>
        </p:nvGrpSpPr>
        <p:grpSpPr>
          <a:xfrm>
            <a:off x="1335136" y="2624346"/>
            <a:ext cx="4196354" cy="400110"/>
            <a:chOff x="2673648" y="3554755"/>
            <a:chExt cx="4196354" cy="400110"/>
          </a:xfrm>
        </p:grpSpPr>
        <p:sp>
          <p:nvSpPr>
            <p:cNvPr id="77" name="직사각형 76"/>
            <p:cNvSpPr/>
            <p:nvPr/>
          </p:nvSpPr>
          <p:spPr>
            <a:xfrm>
              <a:off x="2786833" y="3554755"/>
              <a:ext cx="40831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젖니갈이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문화에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알아봐요</a:t>
              </a:r>
            </a:p>
          </p:txBody>
        </p:sp>
        <p:sp>
          <p:nvSpPr>
            <p:cNvPr id="7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79" name="그룹 78"/>
          <p:cNvGrpSpPr/>
          <p:nvPr/>
        </p:nvGrpSpPr>
        <p:grpSpPr>
          <a:xfrm>
            <a:off x="1314034" y="3919237"/>
            <a:ext cx="5134374" cy="1521233"/>
            <a:chOff x="1314034" y="5163565"/>
            <a:chExt cx="5134374" cy="1521233"/>
          </a:xfrm>
        </p:grpSpPr>
        <p:sp>
          <p:nvSpPr>
            <p:cNvPr id="80" name="직사각형 79"/>
            <p:cNvSpPr/>
            <p:nvPr/>
          </p:nvSpPr>
          <p:spPr>
            <a:xfrm>
              <a:off x="1314034" y="5515247"/>
              <a:ext cx="1099981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투호 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연날리기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풀 묻기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1335136" y="5163565"/>
              <a:ext cx="5113272" cy="400110"/>
              <a:chOff x="2673648" y="3554755"/>
              <a:chExt cx="5113272" cy="400110"/>
            </a:xfrm>
          </p:grpSpPr>
          <p:sp>
            <p:nvSpPr>
              <p:cNvPr id="82" name="직사각형 81"/>
              <p:cNvSpPr/>
              <p:nvPr/>
            </p:nvSpPr>
            <p:spPr>
              <a:xfrm>
                <a:off x="2786833" y="3554755"/>
                <a:ext cx="500008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젖니갈이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문화를 전통놀이에 적용하여 놀이해요</a:t>
                </a:r>
              </a:p>
            </p:txBody>
          </p:sp>
          <p:sp>
            <p:nvSpPr>
              <p:cNvPr id="8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84" name="직선 연결선 83"/>
          <p:cNvCxnSpPr/>
          <p:nvPr/>
        </p:nvCxnSpPr>
        <p:spPr>
          <a:xfrm>
            <a:off x="1252025" y="314812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그룹 88"/>
          <p:cNvGrpSpPr/>
          <p:nvPr/>
        </p:nvGrpSpPr>
        <p:grpSpPr>
          <a:xfrm>
            <a:off x="1335136" y="3271792"/>
            <a:ext cx="4941751" cy="400110"/>
            <a:chOff x="2673648" y="3554755"/>
            <a:chExt cx="4941751" cy="400110"/>
          </a:xfrm>
        </p:grpSpPr>
        <p:sp>
          <p:nvSpPr>
            <p:cNvPr id="90" name="직사각형 89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세계의 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젖니갈이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문화에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9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2" name="직선 연결선 91"/>
          <p:cNvCxnSpPr/>
          <p:nvPr/>
        </p:nvCxnSpPr>
        <p:spPr>
          <a:xfrm>
            <a:off x="1252025" y="379557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그림 9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309" y="5416072"/>
            <a:ext cx="1461814" cy="107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37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1" name="그룹 40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2" name="직사각형 41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5" name="자유형 4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7" name="양쪽 모서리가 둥근 사각형 4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49" name="그룹 48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0" name="직사각형 49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2" name="그룹 51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3" name="자유형 52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5" name="양쪽 모서리가 둥근 사각형 54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7" name="그림 5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59" name="그룹 58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5" name="그룹 64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66" name="타원 65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2" name="원형 71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3" name="그림 7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74" name="그룹 73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1" name="모서리가 둥근 직사각형 80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4" name="타원 83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5" name="원형 84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6" name="그림 85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3" name="그림 9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922" y="5538715"/>
            <a:ext cx="544178" cy="97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65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922683" y="2721938"/>
            <a:ext cx="10338816" cy="509870"/>
            <a:chOff x="922683" y="4296264"/>
            <a:chExt cx="10338816" cy="509870"/>
          </a:xfrm>
        </p:grpSpPr>
        <p:sp>
          <p:nvSpPr>
            <p:cNvPr id="45" name="모서리가 둥근 직사각형 44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211009" y="4360396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마친 후 소감을 나누며 정리해요</a:t>
              </a:r>
            </a:p>
          </p:txBody>
        </p:sp>
        <p:sp>
          <p:nvSpPr>
            <p:cNvPr id="47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922683" y="3502395"/>
            <a:ext cx="10338816" cy="509870"/>
            <a:chOff x="922683" y="4296264"/>
            <a:chExt cx="10338816" cy="50987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211009" y="4360396"/>
              <a:ext cx="614783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가정에서 아이와 함께 이를 닦으며 상호작용을 할 수 있어요</a:t>
              </a:r>
            </a:p>
          </p:txBody>
        </p:sp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922683" y="4282852"/>
            <a:ext cx="10338816" cy="509870"/>
            <a:chOff x="922683" y="4296264"/>
            <a:chExt cx="10338816" cy="509870"/>
          </a:xfrm>
        </p:grpSpPr>
        <p:sp>
          <p:nvSpPr>
            <p:cNvPr id="54" name="모서리가 둥근 직사각형 53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211009" y="4360396"/>
              <a:ext cx="4370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말로 아이의 이를 세어보아요</a:t>
              </a:r>
            </a:p>
          </p:txBody>
        </p:sp>
        <p:sp>
          <p:nvSpPr>
            <p:cNvPr id="56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922683" y="5063310"/>
            <a:ext cx="10338816" cy="509870"/>
            <a:chOff x="922683" y="4296264"/>
            <a:chExt cx="10338816" cy="509870"/>
          </a:xfrm>
        </p:grpSpPr>
        <p:sp>
          <p:nvSpPr>
            <p:cNvPr id="58" name="모서리가 둥근 직사각형 57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211009" y="4360396"/>
              <a:ext cx="50000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말로 아이와 많은 이야기를 나눠요</a:t>
              </a:r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225" y="5262371"/>
            <a:ext cx="1089899" cy="92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9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헌니줄게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새이다오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8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559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투호놀이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 큰 바구니에 신발을 던져서 넣는 놀이로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진행해요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6405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투호놀이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할 때 수준에 따라 던지는 거리를 점점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멀리해보세요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976" y="5654529"/>
            <a:ext cx="1474115" cy="919518"/>
          </a:xfrm>
          <a:prstGeom prst="rect">
            <a:avLst/>
          </a:prstGeom>
        </p:spPr>
      </p:pic>
      <p:sp>
        <p:nvSpPr>
          <p:cNvPr id="34" name="모서리가 둥근 직사각형 33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9" name="그림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40" name="직사각형 39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102944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3118</TotalTime>
  <Words>357</Words>
  <Application>Microsoft Office PowerPoint</Application>
  <PresentationFormat>와이드스크린</PresentationFormat>
  <Paragraphs>89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62</cp:revision>
  <dcterms:created xsi:type="dcterms:W3CDTF">2016-09-08T09:50:17Z</dcterms:created>
  <dcterms:modified xsi:type="dcterms:W3CDTF">2016-10-13T00:52:55Z</dcterms:modified>
</cp:coreProperties>
</file>