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017776" y="3352622"/>
            <a:ext cx="8147304" cy="707886"/>
            <a:chOff x="2718816" y="3352622"/>
            <a:chExt cx="8147304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2882456" y="3465825"/>
              <a:ext cx="7820025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718816" y="3352622"/>
              <a:ext cx="8147304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친구와 손잡고 같은 방향으로 돌아요 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강강술래를 해요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5659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1748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4957095"/>
            <a:ext cx="10563224" cy="1507055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2500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6344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얼룩 송아지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세다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(1) 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(2) 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셋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(3) 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넷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(4)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6411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0255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가족이 모여 다리셈 놀이를 하여 다리가 가장 끝까지 남는 사람이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노래하거나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가사일 중 일일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당번을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하는 등 일상에서 다리셈놀이를 활용해 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0322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416671"/>
            <a:ext cx="965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아이와 함께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목말 타기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-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 뒤에 아이를 올려놓되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아이의 다리가 양육자의 가슴으로 내려오게 하고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두 손으로 아이의 팔이나 다리를 붙잡아서 떨어지지 않도록 하고 이곳저곳을 걸어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다녀요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3758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7861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45685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8029657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72198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806610" y="5116584"/>
            <a:ext cx="6770198" cy="733534"/>
            <a:chOff x="2776986" y="5154447"/>
            <a:chExt cx="6770198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6636753" cy="7335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강강술래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다리셈 놀이 노래 음원 및 동영상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얼룩 송아지’ 악보와 음원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강강술래’ 악보와 음원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이거리 저거리 각거리’ 악보와 음원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4593320" cy="775056"/>
            <a:chOff x="2776987" y="3477367"/>
            <a:chExt cx="4593320" cy="775056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3724096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영아와 함께 지내는 것을 경험해요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4459875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게임과 규칙의 개념을 알아보고 실행해 보아요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2742005" y="268726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9900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742005" y="2411475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3" y="2410371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6809946" y="268726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6718" y="2331350"/>
            <a:ext cx="683762" cy="5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596356"/>
            <a:ext cx="9887427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강강술래가 처음에 어떻게 시작되었는지는 여러 가지 이야기가 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서로 달라 확실한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건 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없지만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강강술래가 먼 옛날부터 여러 명이 모여 하는 축제에서 시작된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것으로 생각하여요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b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주로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남자들은 오랫동안 고기를 잡으러 나간 바닷가 지방에서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여자들이 마을에 남아 있으면서 달 밝은 밤이면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풍년이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되고 고기를 많이 잡아오기를 기원하는 의미로 행해졌다고 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남해안 지방의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사투리 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'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강강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'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은 둥근 원을 만들고 돈다는 뜻이고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'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술래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'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는 도적을 잡는다는 뜻이랍니다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19" y="1969465"/>
            <a:ext cx="2346960" cy="190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922682" y="3975576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3004468"/>
            <a:ext cx="6318730" cy="400110"/>
            <a:chOff x="2503027" y="3004468"/>
            <a:chExt cx="6318730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20554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이름 알아 맞추기를 한 명씩 돌아가며 하고 인사 나눠요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2503027" y="4000970"/>
            <a:ext cx="6628110" cy="1015663"/>
            <a:chOff x="2503027" y="4201603"/>
            <a:chExt cx="6628110" cy="1015663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6514925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 얼룩 송아지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노래’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부른 후 개사하여 송아지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아이의 이름을 넣어 돌아가며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불러주세요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‘ ○○○, ○○○,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예쁜 ○○○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마도 예쁘네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닮았네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’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/>
          <a:srcRect b="31401"/>
          <a:stretch/>
        </p:blipFill>
        <p:spPr>
          <a:xfrm>
            <a:off x="1374980" y="4091072"/>
            <a:ext cx="727768" cy="76551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352" y="5208633"/>
            <a:ext cx="685168" cy="114418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20"/>
          <a:stretch/>
        </p:blipFill>
        <p:spPr>
          <a:xfrm>
            <a:off x="1364296" y="2876174"/>
            <a:ext cx="697118" cy="65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7407169" cy="400110"/>
            <a:chOff x="2673648" y="3554755"/>
            <a:chExt cx="7407169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72939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강강술래에 대한 이야기와 강강술래 놀이 방법에 대한 설명을 해주세요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5917214" y="5928113"/>
            <a:ext cx="3367869" cy="338554"/>
            <a:chOff x="1097280" y="6043365"/>
            <a:chExt cx="3367869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2521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강강술래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롱펀 땀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24005" y="3232514"/>
            <a:ext cx="7428271" cy="1521233"/>
            <a:chOff x="1314034" y="5163565"/>
            <a:chExt cx="7428271" cy="1521233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515247"/>
              <a:ext cx="5125121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‘강강술래는 우리나라 명절인 추석에 할 수 있는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놀이에요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모두 손을 잡고 큰 원을 만들어주세요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“강강술래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~”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하면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똑같이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따라 불러주세요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7407169" cy="400110"/>
              <a:chOff x="2673648" y="3554755"/>
              <a:chExt cx="7407169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72939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박자에 맞춰 큰소리로 강강술래 노래를 부르며 빙빙 돌게 유도해주세요</a:t>
                </a: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0737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265" y="5565169"/>
            <a:ext cx="1867460" cy="8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0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5113122" y="5928113"/>
            <a:ext cx="4772101" cy="338554"/>
            <a:chOff x="1097279" y="6043365"/>
            <a:chExt cx="4772101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79" y="6055249"/>
              <a:ext cx="4721758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45159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다리셈 놀이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아코 아이 마이 로보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4712521" cy="400110"/>
            <a:chOff x="2673648" y="3554755"/>
            <a:chExt cx="4712521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45993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다리셈 놀이를 듣고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방법에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알려주세요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143820"/>
            <a:ext cx="6282124" cy="774875"/>
            <a:chOff x="1314034" y="5163565"/>
            <a:chExt cx="6282124" cy="774875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3996607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주사위를 던져주세요</a:t>
              </a:r>
              <a:r>
                <a:rPr lang="en-US" altLang="ko-KR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숫자가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나왔나요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6261022" cy="400110"/>
              <a:chOff x="2673648" y="3554755"/>
              <a:chExt cx="6261022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614783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엄마와 아이가 먼저 다리를 겹쳐 앉아 다리셈 놀이를 하세요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40" name="직사각형 39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35136" y="4076712"/>
            <a:ext cx="6569062" cy="1521233"/>
            <a:chOff x="1314034" y="5163565"/>
            <a:chExt cx="6569062" cy="1521233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5527475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셈은 하나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셋 이렇게 세는 것을 말하는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한국말이에요</a:t>
              </a:r>
              <a:endPara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그러니까 ‘다리셈’ 놀이는 다리를 세면서 하는 놀이를 말하겠죠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마주 보고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다리를 하나씩 뻗어 번갈아 놓아서 앉아보세요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6547960" cy="400110"/>
              <a:chOff x="2673648" y="3554755"/>
              <a:chExt cx="6547960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64347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엄마와 하는 놀이가 끝난 후 다른 영아와 다리셈 놀이를 하세요</a:t>
                </a: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9" name="직선 연결선 68"/>
          <p:cNvCxnSpPr/>
          <p:nvPr/>
        </p:nvCxnSpPr>
        <p:spPr>
          <a:xfrm>
            <a:off x="1252025" y="304476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>
            <a:off x="1252025" y="398388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그림 7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805" y="5435749"/>
            <a:ext cx="1177266" cy="100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3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689926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나라에서 하는 강강술래와 같은 여러 명이 하는 노래나 춤이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있나요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 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6393"/>
          <a:stretch/>
        </p:blipFill>
        <p:spPr>
          <a:xfrm>
            <a:off x="10420147" y="5683233"/>
            <a:ext cx="706582" cy="83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9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7046493" cy="707886"/>
            <a:chOff x="2503027" y="3004468"/>
            <a:chExt cx="7046493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69333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엄마와 아이가 다리 길이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발 크기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 크기를 서로 맞대어 재어보며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많이 컸다고 칭찬해 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5" name="직사각형 34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388" y="2880360"/>
            <a:ext cx="518120" cy="76660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5519" y="5022600"/>
            <a:ext cx="1125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860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71368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다리셈놀이할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 부르는 노래를 쉽게 하고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아직 일대일대응이 잘 안되는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아이의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경우는 계속 엄마가 세어가며 진행해주세요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5992"/>
            <a:ext cx="7000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다리셈놀이 노래를 잘 배워 부르도록 하고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같은 음에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개사해서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하거나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나라의 노래를 부르며 다리셈놀이를 하세요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374980" y="509832"/>
            <a:ext cx="8500539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친구와 손잡고 같은 방향으로 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강강술래를 해요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8336" y="5131728"/>
            <a:ext cx="664296" cy="1090626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6260</TotalTime>
  <Words>571</Words>
  <Application>Microsoft Office PowerPoint</Application>
  <PresentationFormat>와이드스크린</PresentationFormat>
  <Paragraphs>97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117</cp:revision>
  <dcterms:created xsi:type="dcterms:W3CDTF">2016-09-08T09:50:17Z</dcterms:created>
  <dcterms:modified xsi:type="dcterms:W3CDTF">2016-10-13T01:21:04Z</dcterms:modified>
</cp:coreProperties>
</file>