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B" pitchFamily="18" charset="-127"/>
      <p:regular r:id="rId8"/>
    </p:embeddedFont>
    <p:embeddedFont>
      <p:font typeface="맑은 고딕" pitchFamily="50" charset="-127"/>
      <p:regular r:id="rId9"/>
      <p:bold r:id="rId10"/>
    </p:embeddedFont>
    <p:embeddedFont>
      <p:font typeface="서울남산체 EB" pitchFamily="18" charset="-127"/>
      <p:regular r:id="rId11"/>
    </p:embeddedFont>
    <p:embeddedFont>
      <p:font typeface="서울남산체 M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94654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6924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7834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764902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7" name="그룹 66"/>
          <p:cNvGrpSpPr/>
          <p:nvPr userDrawn="1"/>
        </p:nvGrpSpPr>
        <p:grpSpPr>
          <a:xfrm>
            <a:off x="230616" y="484292"/>
            <a:ext cx="3693312" cy="633277"/>
            <a:chOff x="230616" y="68382"/>
            <a:chExt cx="3373329" cy="633277"/>
          </a:xfrm>
        </p:grpSpPr>
        <p:grpSp>
          <p:nvGrpSpPr>
            <p:cNvPr id="68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0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9" name="TextBox 68"/>
            <p:cNvSpPr txBox="1"/>
            <p:nvPr userDrawn="1"/>
          </p:nvSpPr>
          <p:spPr>
            <a:xfrm>
              <a:off x="329346" y="89577"/>
              <a:ext cx="32598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15.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우리 가족의 하루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0" name="그룹 49"/>
          <p:cNvGrpSpPr/>
          <p:nvPr userDrawn="1"/>
        </p:nvGrpSpPr>
        <p:grpSpPr>
          <a:xfrm rot="21193429">
            <a:off x="7959036" y="5084902"/>
            <a:ext cx="1163682" cy="162559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순서도: 수동 입력 50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27" name="모서리가 둥근 직사각형 126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모서리가 둥근 직사각형 127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모서리가 둥근 직사각형 128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모서리가 둥근 직사각형 129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모서리가 둥근 직사각형 130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양쪽 모서리가 둥근 사각형 131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순서도: 수동 입력 52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현 53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4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현 55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타원 56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타원 57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59" name="직선 연결선 58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직선 연결선 59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연결선 60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직선 연결선 61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타원 62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이등변 삼각형 64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직사각형 113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5" name="양쪽 모서리가 둥근 사각형 114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6" name="직사각형 115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7" name="직사각형 116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잘린 사각형 118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직사각형 119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모서리가 둥근 직사각형 120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모서리가 둥근 직사각형 121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모서리가 둥근 직사각형 122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6" name="양쪽 모서리가 둥근 사각형 125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4184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7" name="그룹 66"/>
          <p:cNvGrpSpPr/>
          <p:nvPr userDrawn="1"/>
        </p:nvGrpSpPr>
        <p:grpSpPr>
          <a:xfrm>
            <a:off x="230616" y="484292"/>
            <a:ext cx="3693312" cy="633277"/>
            <a:chOff x="230616" y="68382"/>
            <a:chExt cx="3373329" cy="633277"/>
          </a:xfrm>
        </p:grpSpPr>
        <p:grpSp>
          <p:nvGrpSpPr>
            <p:cNvPr id="108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10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9" name="TextBox 108"/>
            <p:cNvSpPr txBox="1"/>
            <p:nvPr userDrawn="1"/>
          </p:nvSpPr>
          <p:spPr>
            <a:xfrm>
              <a:off x="329346" y="89577"/>
              <a:ext cx="32598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15.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우리 가족의 하루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01" name="그룹 100"/>
          <p:cNvGrpSpPr/>
          <p:nvPr userDrawn="1"/>
        </p:nvGrpSpPr>
        <p:grpSpPr>
          <a:xfrm>
            <a:off x="7152073" y="4346048"/>
            <a:ext cx="1877058" cy="2255861"/>
            <a:chOff x="7279520" y="4215550"/>
            <a:chExt cx="1877058" cy="2255861"/>
          </a:xfrm>
        </p:grpSpPr>
        <p:grpSp>
          <p:nvGrpSpPr>
            <p:cNvPr id="102" name="그룹 101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19" name="원호 218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타원 219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타원 220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2" name="직사각형 221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3" name="직사각형 222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4" name="양쪽 모서리가 둥근 사각형 223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5" name="양쪽 모서리가 둥근 사각형 224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6" name="직사각형 225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7" name="그룹 226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62" name="모서리가 둥근 직사각형 261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모서리가 둥근 직사각형 262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모서리가 둥근 직사각형 263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모서리가 둥근 직사각형 264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모서리가 둥근 직사각형 265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7" name="양쪽 모서리가 둥근 사각형 266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28" name="직사각형 227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모서리가 둥근 직사각형 228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모서리가 둥근 직사각형 229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1" name="모서리가 둥근 직사각형 230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2" name="모서리가 둥근 직사각형 231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3" name="모서리가 둥근 직사각형 232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4" name="양쪽 모서리가 둥근 사각형 233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5" name="현 234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6" name="자유형 235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7" name="자유형 236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8" name="현 237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9" name="타원 238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0" name="타원 239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41" name="직선 연결선 240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2" name="직선 연결선 241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3" name="직선 연결선 242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4" name="직선 연결선 243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직선 연결선 244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직선 연결선 245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7" name="직사각형 246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8" name="사다리꼴 247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9" name="직사각형 248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0" name="타원 249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1" name="타원 250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2" name="타원 251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3" name="직사각형 252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4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5" name="이등변 삼각형 254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6" name="이등변 삼각형 255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7" name="원호 256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8" name="원호 257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9" name="그룹 258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6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61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03" name="그룹 102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4" name="순서도: 수동 입력 103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05" name="그룹 104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213" name="모서리가 둥근 직사각형 212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모서리가 둥근 직사각형 213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5" name="모서리가 둥근 직사각형 214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6" name="모서리가 둥근 직사각형 215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7" name="모서리가 둥근 직사각형 216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8" name="양쪽 모서리가 둥근 사각형 217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6" name="순서도: 수동 입력 105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현 112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타원 186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8" name="현 187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타원 188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타원 189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91" name="직선 연결선 190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직선 연결선 191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직선 연결선 192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직선 연결선 193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타원 194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타원 195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이등변 삼각형 196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직사각형 197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양쪽 모서리가 둥근 사각형 200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직사각형 201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직사각형 202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양쪽 모서리가 둥근 사각형 203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양쪽 모서리가 잘린 사각형 204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직사각형 205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7" name="모서리가 둥근 직사각형 206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8" name="모서리가 둥근 직사각형 207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9" name="모서리가 둥근 직사각형 208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0" name="모서리가 둥근 직사각형 209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1" name="모서리가 둥근 직사각형 210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2" name="양쪽 모서리가 둥근 사각형 211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511975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1" t="59668" r="3421"/>
          <a:stretch/>
        </p:blipFill>
        <p:spPr bwMode="auto">
          <a:xfrm>
            <a:off x="-1" y="0"/>
            <a:ext cx="9144001" cy="442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4" name="그룹 66"/>
          <p:cNvGrpSpPr/>
          <p:nvPr userDrawn="1"/>
        </p:nvGrpSpPr>
        <p:grpSpPr>
          <a:xfrm>
            <a:off x="230616" y="484292"/>
            <a:ext cx="3693312" cy="633277"/>
            <a:chOff x="230616" y="68382"/>
            <a:chExt cx="3373329" cy="633277"/>
          </a:xfrm>
        </p:grpSpPr>
        <p:grpSp>
          <p:nvGrpSpPr>
            <p:cNvPr id="105" name="그룹 67"/>
            <p:cNvGrpSpPr/>
            <p:nvPr userDrawn="1"/>
          </p:nvGrpSpPr>
          <p:grpSpPr>
            <a:xfrm>
              <a:off x="230616" y="68382"/>
              <a:ext cx="3373329" cy="633277"/>
              <a:chOff x="230616" y="68382"/>
              <a:chExt cx="3373329" cy="63327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7" name="직사각형 69"/>
              <p:cNvSpPr/>
              <p:nvPr/>
            </p:nvSpPr>
            <p:spPr>
              <a:xfrm>
                <a:off x="230616" y="68382"/>
                <a:ext cx="3373329" cy="504056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직각 삼각형 70"/>
              <p:cNvSpPr/>
              <p:nvPr/>
            </p:nvSpPr>
            <p:spPr>
              <a:xfrm rot="10800000">
                <a:off x="230617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직각 삼각형 71"/>
              <p:cNvSpPr/>
              <p:nvPr/>
            </p:nvSpPr>
            <p:spPr>
              <a:xfrm rot="10800000" flipH="1">
                <a:off x="3435422" y="570839"/>
                <a:ext cx="168523" cy="130820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6" name="TextBox 105"/>
            <p:cNvSpPr txBox="1"/>
            <p:nvPr userDrawn="1"/>
          </p:nvSpPr>
          <p:spPr>
            <a:xfrm>
              <a:off x="329346" y="89577"/>
              <a:ext cx="32598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15.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우리 가족의 하루 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98" name="그룹 97"/>
          <p:cNvGrpSpPr/>
          <p:nvPr userDrawn="1"/>
        </p:nvGrpSpPr>
        <p:grpSpPr>
          <a:xfrm>
            <a:off x="7279606" y="4461584"/>
            <a:ext cx="1887544" cy="2178315"/>
            <a:chOff x="7279520" y="4293096"/>
            <a:chExt cx="1887544" cy="2178315"/>
          </a:xfrm>
        </p:grpSpPr>
        <p:grpSp>
          <p:nvGrpSpPr>
            <p:cNvPr id="99" name="그룹 98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213" name="그룹 212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54" name="모서리가 둥근 직사각형 253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5" name="모서리가 둥근 직사각형 254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6" name="모서리가 둥근 직사각형 255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7" name="모서리가 둥근 직사각형 256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58" name="모서리가 둥근 직사각형 257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14" name="직사각형 213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5" name="양쪽 모서리가 둥근 사각형 214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6" name="직사각형 215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17" name="그룹 216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44" name="자유형 243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5" name="자유형 244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6" name="자유형 245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7" name="원호 246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8" name="타원 247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9" name="타원 248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50" name="직선 연결선 249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직선 연결선 250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2" name="직선 연결선 251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직선 연결선 252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8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9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0" name="이등변 삼각형 219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1" name="이등변 삼각형 220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22" name="직선 연결선 221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직선 연결선 222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4" name="직사각형 223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25" name="그룹 224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239" name="모서리가 둥근 직사각형 238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0" name="모서리가 둥근 직사각형 239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1" name="모서리가 둥근 직사각형 240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2" name="모서리가 둥근 직사각형 241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43" name="모서리가 둥근 직사각형 242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226" name="양쪽 모서리가 둥근 사각형 225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7" name="직사각형 226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8" name="직사각형 227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9" name="양쪽 모서리가 둥근 사각형 228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0" name="양쪽 모서리가 둥근 사각형 229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31" name="그룹 230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232" name="양쪽 모서리가 둥근 사각형 231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사다리꼴 232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평행 사변형 233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평행 사변형 234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36" name="직선 연결선 235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7" name="타원 236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8" name="타원 237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00" name="그룹 99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01" name="순서도: 수동 입력 100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02" name="그룹 101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207" name="모서리가 둥근 직사각형 206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8" name="모서리가 둥근 직사각형 207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9" name="모서리가 둥근 직사각형 208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모서리가 둥근 직사각형 209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모서리가 둥근 직사각형 210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양쪽 모서리가 둥근 사각형 211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03" name="순서도: 수동 입력 102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현 109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110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현 111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타원 112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타원 183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5" name="직선 연결선 184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직선 연결선 185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직선 연결선 186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직선 연결선 187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타원 188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타원 189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이등변 삼각형 190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직사각형 191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직사각형 192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양쪽 모서리가 둥근 사각형 194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직사각형 195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직사각형 196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양쪽 모서리가 둥근 사각형 197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양쪽 모서리가 잘린 사각형 198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직사각형 199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모서리가 둥근 직사각형 200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모서리가 둥근 직사각형 201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모서리가 둥근 직사각형 202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모서리가 둥근 직사각형 203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5" name="모서리가 둥근 직사각형 204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6" name="양쪽 모서리가 둥근 사각형 205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8899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48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9888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11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4374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258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8014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89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75475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EEE20-26E8-4536-847D-5556C37F127E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69867-8F04-4437-867A-3CC026459E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264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hyperlink" Target="&#48512;&#47784;&#51088;&#45376;%20&#45440;&#51060;&#54876;&#46041;_&#50976;&#50500;&#44592;%2015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31701" y="1969924"/>
              <a:ext cx="5280603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15.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우리 가족의 하루 </a:t>
              </a:r>
              <a:endParaRPr lang="ko-KR" altLang="en-US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519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15207"/>
            <a:ext cx="77973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오늘 하루 동안 있었던 일에 대해 이야기해봅니다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539552" y="2269903"/>
            <a:ext cx="4006350" cy="400110"/>
            <a:chOff x="998043" y="2269903"/>
            <a:chExt cx="4006350" cy="400110"/>
          </a:xfrm>
        </p:grpSpPr>
        <p:sp>
          <p:nvSpPr>
            <p:cNvPr id="3" name="TextBox 2"/>
            <p:cNvSpPr txBox="1"/>
            <p:nvPr/>
          </p:nvSpPr>
          <p:spPr>
            <a:xfrm>
              <a:off x="1286075" y="2269903"/>
              <a:ext cx="37183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오늘 아침에 일어나서 무엇을 했니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98043" y="2350801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그룹 22"/>
          <p:cNvGrpSpPr/>
          <p:nvPr/>
        </p:nvGrpSpPr>
        <p:grpSpPr>
          <a:xfrm>
            <a:off x="539552" y="2705436"/>
            <a:ext cx="5428964" cy="400110"/>
            <a:chOff x="998043" y="2705435"/>
            <a:chExt cx="5428964" cy="400110"/>
          </a:xfrm>
        </p:grpSpPr>
        <p:sp>
          <p:nvSpPr>
            <p:cNvPr id="5" name="TextBox 4"/>
            <p:cNvSpPr txBox="1"/>
            <p:nvPr/>
          </p:nvSpPr>
          <p:spPr>
            <a:xfrm>
              <a:off x="1286075" y="2705435"/>
              <a:ext cx="514093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점심 때 유치원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어린이집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에서 무슨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했니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98043" y="278633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모서리가 둥근 직사각형 6"/>
          <p:cNvSpPr/>
          <p:nvPr/>
        </p:nvSpPr>
        <p:spPr>
          <a:xfrm>
            <a:off x="386407" y="1217254"/>
            <a:ext cx="2745433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465002" y="1260048"/>
            <a:ext cx="256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종이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연필 </a:t>
            </a:r>
          </a:p>
        </p:txBody>
      </p:sp>
      <p:grpSp>
        <p:nvGrpSpPr>
          <p:cNvPr id="22" name="그룹 21"/>
          <p:cNvGrpSpPr/>
          <p:nvPr/>
        </p:nvGrpSpPr>
        <p:grpSpPr>
          <a:xfrm>
            <a:off x="539552" y="3140968"/>
            <a:ext cx="3562640" cy="400110"/>
            <a:chOff x="998043" y="3140968"/>
            <a:chExt cx="3562640" cy="400110"/>
          </a:xfrm>
        </p:grpSpPr>
        <p:sp>
          <p:nvSpPr>
            <p:cNvPr id="9" name="TextBox 8"/>
            <p:cNvSpPr txBox="1"/>
            <p:nvPr/>
          </p:nvSpPr>
          <p:spPr>
            <a:xfrm>
              <a:off x="1286075" y="3140968"/>
              <a:ext cx="32746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저녁을 먹고 나서 무엇을 했니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1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98043" y="3221866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323528" y="3789040"/>
            <a:ext cx="79424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우리 가족이 아침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점심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저녁 때 했던 일에 대해 서로 이야기를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21" name="그룹 20"/>
          <p:cNvGrpSpPr/>
          <p:nvPr/>
        </p:nvGrpSpPr>
        <p:grpSpPr>
          <a:xfrm>
            <a:off x="539552" y="4576481"/>
            <a:ext cx="7492248" cy="400110"/>
            <a:chOff x="829104" y="4446984"/>
            <a:chExt cx="7492248" cy="400110"/>
          </a:xfrm>
        </p:grpSpPr>
        <p:sp>
          <p:nvSpPr>
            <p:cNvPr id="12" name="TextBox 11"/>
            <p:cNvSpPr txBox="1"/>
            <p:nvPr/>
          </p:nvSpPr>
          <p:spPr>
            <a:xfrm>
              <a:off x="1117136" y="4446984"/>
              <a:ext cx="72042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아침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점심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저녁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에 무엇을 하고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계셨는지 이야기를 들어보자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9104" y="4527882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그룹 17"/>
          <p:cNvGrpSpPr/>
          <p:nvPr/>
        </p:nvGrpSpPr>
        <p:grpSpPr>
          <a:xfrm>
            <a:off x="539552" y="5041340"/>
            <a:ext cx="7469806" cy="400110"/>
            <a:chOff x="829104" y="5106089"/>
            <a:chExt cx="7469806" cy="400110"/>
          </a:xfrm>
        </p:grpSpPr>
        <p:sp>
          <p:nvSpPr>
            <p:cNvPr id="14" name="TextBox 13"/>
            <p:cNvSpPr txBox="1"/>
            <p:nvPr/>
          </p:nvSpPr>
          <p:spPr>
            <a:xfrm>
              <a:off x="1117136" y="5106089"/>
              <a:ext cx="71817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엄마는 아침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점심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저녁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에 무엇을 하고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계셨는지 이야기를 들어보자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9104" y="518698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그룹 16"/>
          <p:cNvGrpSpPr/>
          <p:nvPr/>
        </p:nvGrpSpPr>
        <p:grpSpPr>
          <a:xfrm>
            <a:off x="539552" y="5506199"/>
            <a:ext cx="7469806" cy="400110"/>
            <a:chOff x="829104" y="5765194"/>
            <a:chExt cx="7469806" cy="400110"/>
          </a:xfrm>
        </p:grpSpPr>
        <p:sp>
          <p:nvSpPr>
            <p:cNvPr id="19" name="TextBox 18"/>
            <p:cNvSpPr txBox="1"/>
            <p:nvPr/>
          </p:nvSpPr>
          <p:spPr>
            <a:xfrm>
              <a:off x="1117136" y="5765194"/>
              <a:ext cx="718177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동생은 아침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점심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저녁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에 무엇을 하고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있었는지 이야기를 들어보자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2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29104" y="5846092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7038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2563" y="1196752"/>
            <a:ext cx="7107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이야기를 모아서 ‘우리 가족의 하루’ 동시를 지어봅니다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58310" y="1765265"/>
            <a:ext cx="41747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아침에 아빠는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동생은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점심에 아빠는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동생은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저녁에 아빠는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나는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동생은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~ </a:t>
            </a:r>
          </a:p>
        </p:txBody>
      </p:sp>
      <p:pic>
        <p:nvPicPr>
          <p:cNvPr id="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99592" y="181143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그림 7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2" name="그룹 11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3" name="타원형 설명선 12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68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467544" y="1253659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46138" y="1296453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618096" y="1983031"/>
            <a:ext cx="6889029" cy="830997"/>
            <a:chOff x="971550" y="1983031"/>
            <a:chExt cx="6889029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1302373" y="1983031"/>
              <a:ext cx="655820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이야기를 나누면서 시간의 흐름에 따른 변화를 유아가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 수 있도록 해줍니다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550" y="202449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0"/>
          <p:cNvGrpSpPr/>
          <p:nvPr/>
        </p:nvGrpSpPr>
        <p:grpSpPr>
          <a:xfrm>
            <a:off x="618723" y="3257980"/>
            <a:ext cx="7188164" cy="830997"/>
            <a:chOff x="972177" y="2926975"/>
            <a:chExt cx="7188164" cy="830997"/>
          </a:xfrm>
        </p:grpSpPr>
        <p:sp>
          <p:nvSpPr>
            <p:cNvPr id="6" name="TextBox 5"/>
            <p:cNvSpPr txBox="1"/>
            <p:nvPr/>
          </p:nvSpPr>
          <p:spPr>
            <a:xfrm>
              <a:off x="1302373" y="2926975"/>
              <a:ext cx="685796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말하는 아침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점심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저녁 단어들을 엄마 나라의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말로도 함께 반복해서 표현해 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2177" y="295905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618146" y="4532928"/>
            <a:ext cx="6884909" cy="1200328"/>
            <a:chOff x="971600" y="4532928"/>
            <a:chExt cx="6884909" cy="1200328"/>
          </a:xfrm>
        </p:grpSpPr>
        <p:sp>
          <p:nvSpPr>
            <p:cNvPr id="8" name="TextBox 7"/>
            <p:cNvSpPr txBox="1"/>
            <p:nvPr/>
          </p:nvSpPr>
          <p:spPr>
            <a:xfrm>
              <a:off x="1301796" y="4532928"/>
              <a:ext cx="6554713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하루를 간단하게 엄마의 모국어로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말해줍니다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하루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일과가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궁금하듯이 아이도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하루가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궁금하답니다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55561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2244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467544" y="1268760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46138" y="1311554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626670" y="1988840"/>
            <a:ext cx="7469724" cy="461665"/>
            <a:chOff x="980124" y="1988840"/>
            <a:chExt cx="7469724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1321131" y="1988840"/>
              <a:ext cx="71287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하루 이야기’를 그림으로 그려 책으로 만들어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206038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618146" y="2686659"/>
            <a:ext cx="6552508" cy="830997"/>
            <a:chOff x="971600" y="2590648"/>
            <a:chExt cx="6552508" cy="830997"/>
          </a:xfrm>
        </p:grpSpPr>
        <p:sp>
          <p:nvSpPr>
            <p:cNvPr id="8" name="TextBox 7"/>
            <p:cNvSpPr txBox="1"/>
            <p:nvPr/>
          </p:nvSpPr>
          <p:spPr>
            <a:xfrm>
              <a:off x="1321131" y="2590648"/>
              <a:ext cx="620297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출생부터 지금까지의 나이별 사진을 보면서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달라진 점에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대해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이야기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나누어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2636912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그룹 6"/>
          <p:cNvGrpSpPr/>
          <p:nvPr/>
        </p:nvGrpSpPr>
        <p:grpSpPr>
          <a:xfrm>
            <a:off x="626670" y="3753810"/>
            <a:ext cx="6871820" cy="830997"/>
            <a:chOff x="980124" y="3561788"/>
            <a:chExt cx="6871820" cy="830997"/>
          </a:xfrm>
        </p:grpSpPr>
        <p:sp>
          <p:nvSpPr>
            <p:cNvPr id="12" name="TextBox 11"/>
            <p:cNvSpPr txBox="1"/>
            <p:nvPr/>
          </p:nvSpPr>
          <p:spPr>
            <a:xfrm>
              <a:off x="1321131" y="3561788"/>
              <a:ext cx="653081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아이의 성장과정 사진을 이용하여 ‘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이의 성장 책’을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만들어 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361448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그룹 5"/>
          <p:cNvGrpSpPr/>
          <p:nvPr/>
        </p:nvGrpSpPr>
        <p:grpSpPr>
          <a:xfrm>
            <a:off x="618146" y="4820960"/>
            <a:ext cx="6552508" cy="1200328"/>
            <a:chOff x="971600" y="4532928"/>
            <a:chExt cx="6552508" cy="1200328"/>
          </a:xfrm>
        </p:grpSpPr>
        <p:sp>
          <p:nvSpPr>
            <p:cNvPr id="14" name="TextBox 13"/>
            <p:cNvSpPr txBox="1"/>
            <p:nvPr/>
          </p:nvSpPr>
          <p:spPr>
            <a:xfrm>
              <a:off x="1321131" y="4532928"/>
              <a:ext cx="6202977" cy="1200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어렸을 때 사진을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보여줍니다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엄마도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소중하고 사랑받는 아이였음을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알려줍니다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그리고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어렸을 때 이야기도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들려줍니다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71600" y="457299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2376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3"/>
          <p:cNvGrpSpPr/>
          <p:nvPr/>
        </p:nvGrpSpPr>
        <p:grpSpPr>
          <a:xfrm>
            <a:off x="899591" y="3429000"/>
            <a:ext cx="3769030" cy="454920"/>
            <a:chOff x="899591" y="1052736"/>
            <a:chExt cx="3769030" cy="454920"/>
          </a:xfrm>
        </p:grpSpPr>
        <p:sp>
          <p:nvSpPr>
            <p:cNvPr id="3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427811" y="470088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아침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7811" y="522668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점심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7" name="Picture 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474194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527263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27811" y="417508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하루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0" name="Picture 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421125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430848" y="575248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저녁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4" name="Picture 23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3405" y="580332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08551" y="1412776"/>
            <a:ext cx="73679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아이가 아빠에게 하루에 있었던 일을 이야기 해 줄 때마다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“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아빠에게 이야기 를 들려줘서 고맙다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.”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고 자주 말 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그리고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아빠는 아이에게 “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의 이야기를 아빠에게 내일도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또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들려주렴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.”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이라고 말해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67544" y="1442627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5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316</Words>
  <Application>Microsoft Office PowerPoint</Application>
  <PresentationFormat>화면 슬라이드 쇼(4:3)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B</vt:lpstr>
      <vt:lpstr>맑은 고딕</vt:lpstr>
      <vt:lpstr>서울남산체 EB</vt:lpstr>
      <vt:lpstr>서울남산체 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2015-06-15T10:25:27Z</dcterms:created>
  <dcterms:modified xsi:type="dcterms:W3CDTF">2015-06-15T11:46:36Z</dcterms:modified>
</cp:coreProperties>
</file>