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embeddedFontLst>
    <p:embeddedFont>
      <p:font typeface="08서울한강체 L" panose="02020603020101020101" pitchFamily="18" charset="-127"/>
      <p:regular r:id="rId12"/>
    </p:embeddedFont>
    <p:embeddedFont>
      <p:font typeface="나눔바른고딕" panose="020B0603020101020101" pitchFamily="50" charset="-127"/>
      <p:regular r:id="rId13"/>
      <p:bold r:id="rId14"/>
    </p:embeddedFont>
    <p:embeddedFont>
      <p:font typeface="맑은 고딕" panose="020B0503020000020004" pitchFamily="50" charset="-127"/>
      <p:regular r:id="rId15"/>
      <p:bold r:id="rId16"/>
    </p:embeddedFont>
    <p:embeddedFont>
      <p:font typeface="나눔손글씨 펜" panose="03040600000000000000" pitchFamily="66" charset="-127"/>
      <p:regular r:id="rId17"/>
    </p:embeddedFont>
    <p:embeddedFont>
      <p:font typeface="08서울한강체 M" panose="02020603020101020101" pitchFamily="18" charset="-127"/>
      <p:regular r:id="rId1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D8BF"/>
    <a:srgbClr val="C3D830"/>
    <a:srgbClr val="4A5DAA"/>
    <a:srgbClr val="DEE9C7"/>
    <a:srgbClr val="88AB43"/>
    <a:srgbClr val="9BAC20"/>
    <a:srgbClr val="8CA2D3"/>
    <a:srgbClr val="C77EB6"/>
    <a:srgbClr val="A3DAD8"/>
    <a:srgbClr val="97D5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070953" y="3465825"/>
            <a:ext cx="4050095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작스똔으로</a:t>
            </a:r>
            <a:r>
              <a:rPr kumimoji="0" lang="ko-KR" altLang="en-US" sz="4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 </a:t>
            </a: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목걸이 만들어요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17687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5"/>
            <a:ext cx="10563224" cy="1476919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공깃돌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공기놀이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숫자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1~10 </a:t>
            </a:r>
            <a:b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.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한국말로는 “일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...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그리고 하나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둘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셋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넷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... )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92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찰흙이나 점토로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작스똔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공깃돌을 직접 만들어 볼 수도 있고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작스똔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공깃돌에다가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찰흙을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붙여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모양의 구조물을 만들어 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9656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함께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작스똔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공깃돌로 “연산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놀이”를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공깃돌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10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개를 가지고 덧셈과 뺄셈을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하여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공기놀이도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하고 그와 동시에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재미있게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수’의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개념에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자연스럽게 접근하여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연산의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개념을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익힐 수 있답니다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508417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작스똔으로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목걸이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59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작스똔으로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목걸이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kumimoji="0" lang="en-US" altLang="ko-KR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122034"/>
            <a:ext cx="8828859" cy="733534"/>
            <a:chOff x="2776986" y="5154447"/>
            <a:chExt cx="8828859" cy="733534"/>
          </a:xfrm>
        </p:grpSpPr>
        <p:sp>
          <p:nvSpPr>
            <p:cNvPr id="54" name="직사각형 53"/>
            <p:cNvSpPr/>
            <p:nvPr/>
          </p:nvSpPr>
          <p:spPr>
            <a:xfrm>
              <a:off x="2910430" y="5154447"/>
              <a:ext cx="8695415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작스똔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별 모양의 작은 공깃돌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개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얌체돌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개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), </a:t>
              </a:r>
              <a:r>
                <a:rPr kumimoji="0" lang="ko-KR" altLang="en-US" sz="18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작스똔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시연 영상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목걸이 줄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꾸미기 재료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글루건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(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목걸이 만들기에 필요한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</a:t>
              </a:r>
              <a:r>
                <a:rPr kumimoji="0" lang="ko-KR" altLang="en-US" sz="18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작스똔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공깃돌 여유분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800041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806610" y="3612418"/>
            <a:ext cx="7898904" cy="733534"/>
            <a:chOff x="2776987" y="3477367"/>
            <a:chExt cx="7898904" cy="733534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7765459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필리핀의 </a:t>
              </a:r>
              <a:r>
                <a:rPr kumimoji="0" lang="ko-KR" altLang="en-US" sz="18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공기놀이인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작스똔을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통해 세기 및 무게</a:t>
              </a:r>
              <a:r>
                <a:rPr kumimoji="0" lang="en-US" altLang="ko-KR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크기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모양에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대한 개념을 알고</a:t>
              </a:r>
              <a:r>
                <a:rPr kumimoji="0" lang="en-US" altLang="ko-KR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</a:t>
              </a:r>
            </a:p>
            <a:p>
              <a:pPr marL="0" marR="0" lvl="0" indent="0" algn="l" defTabSz="914400" rtl="0" eaLnBrk="1" fontAlgn="auto" latinLnBrk="1" hangingPunct="1">
                <a:lnSpc>
                  <a:spcPts val="25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작스똔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공깃돌을 사용하여 </a:t>
              </a:r>
              <a:r>
                <a:rPr kumimoji="0" lang="ko-KR" altLang="en-US" sz="18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목걸이를 </a:t>
              </a:r>
              <a:r>
                <a:rPr kumimoji="0" lang="ko-KR" altLang="en-US" sz="18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만들어요</a:t>
              </a:r>
              <a:endPara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6814133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3799421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8116" y="2324694"/>
            <a:ext cx="530680" cy="59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49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309360"/>
            <a:ext cx="9777413" cy="186416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엄마와 함께 마트를 가다가 동네 친구들이 모여 다섯 개의 작은 돌을 가지고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노는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모습을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보았어요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엄마에게 저것은 어떤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놀잇감이냐고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물어보자 ‘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공기놀이’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라고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설명해주셨지요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엄마도 초등학생 시절 필리핀에 계셨을 때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한국의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공기놀이와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비슷한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‘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작스똔’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놀이를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한 적이 있다고 말씀하시면서 집에 가서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작스똔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놀잇감을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배워보기로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했답니다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작스똔으로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목걸이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332" y="1892549"/>
            <a:ext cx="3093335" cy="2423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36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작스똔으로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목걸이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9" name="그룹 18"/>
          <p:cNvGrpSpPr/>
          <p:nvPr/>
        </p:nvGrpSpPr>
        <p:grpSpPr>
          <a:xfrm>
            <a:off x="2503027" y="2705440"/>
            <a:ext cx="8402634" cy="1015663"/>
            <a:chOff x="2503027" y="3004468"/>
            <a:chExt cx="8402634" cy="1015663"/>
          </a:xfrm>
        </p:grpSpPr>
        <p:sp>
          <p:nvSpPr>
            <p:cNvPr id="31" name="직사각형 30"/>
            <p:cNvSpPr/>
            <p:nvPr/>
          </p:nvSpPr>
          <p:spPr>
            <a:xfrm>
              <a:off x="2616212" y="3004468"/>
              <a:ext cx="8289449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어머님들 간 그리고 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간단한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율동과 함께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 Song”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과 “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자기소개하기” 노래를 </a:t>
              </a:r>
              <a:endPara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서로 정답게 인사를 나누어요</a:t>
              </a:r>
              <a:endPara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4" name="그룹 33"/>
          <p:cNvGrpSpPr/>
          <p:nvPr/>
        </p:nvGrpSpPr>
        <p:grpSpPr>
          <a:xfrm>
            <a:off x="1362130" y="3768693"/>
            <a:ext cx="7584922" cy="338554"/>
            <a:chOff x="1097279" y="6043365"/>
            <a:chExt cx="7584922" cy="338554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1097279" y="6055249"/>
              <a:ext cx="751517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353400" y="6043365"/>
              <a:ext cx="73288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Hello, Hello, Hello, How are you~ I’m fine, I’m fine, I hope that you are too~♪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1374980" y="4147902"/>
            <a:ext cx="4575765" cy="338554"/>
            <a:chOff x="1097279" y="6043365"/>
            <a:chExt cx="4575765" cy="338554"/>
          </a:xfrm>
        </p:grpSpPr>
        <p:sp>
          <p:nvSpPr>
            <p:cNvPr id="40" name="모서리가 둥근 직사각형 39"/>
            <p:cNvSpPr/>
            <p:nvPr/>
          </p:nvSpPr>
          <p:spPr>
            <a:xfrm>
              <a:off x="1097279" y="6055249"/>
              <a:ext cx="4530520" cy="31478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40000"/>
                <a:lumOff val="6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353400" y="6043365"/>
              <a:ext cx="431964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I am ground </a:t>
              </a:r>
              <a:r>
                <a:rPr kumimoji="0" lang="ko-KR" altLang="en-US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자기소개하기</a:t>
              </a: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 (</a:t>
              </a:r>
              <a:r>
                <a:rPr kumimoji="0" lang="ko-KR" altLang="en-US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손뼉 짝짝</a:t>
              </a:r>
              <a:r>
                <a:rPr kumimoji="0" lang="en-US" altLang="ko-KR" sz="16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) OOO ~ </a:t>
              </a:r>
              <a:endParaRPr kumimoji="0" lang="ko-KR" altLang="en-US" sz="1600" b="0" i="0" u="none" strike="noStrike" kern="1200" cap="none" spc="0" normalizeH="0" baseline="0" noProof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470" y="2824909"/>
            <a:ext cx="748635" cy="759229"/>
          </a:xfrm>
          <a:prstGeom prst="rect">
            <a:avLst/>
          </a:prstGeom>
        </p:spPr>
      </p:pic>
      <p:grpSp>
        <p:nvGrpSpPr>
          <p:cNvPr id="49" name="그룹 48"/>
          <p:cNvGrpSpPr/>
          <p:nvPr/>
        </p:nvGrpSpPr>
        <p:grpSpPr>
          <a:xfrm>
            <a:off x="922683" y="4711273"/>
            <a:ext cx="10346635" cy="1032971"/>
            <a:chOff x="922683" y="4711273"/>
            <a:chExt cx="10346635" cy="1032971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922683" y="4711273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2503027" y="4728581"/>
              <a:ext cx="8306454" cy="1015663"/>
              <a:chOff x="2503027" y="4074603"/>
              <a:chExt cx="8306454" cy="1015663"/>
            </a:xfrm>
          </p:grpSpPr>
          <p:sp>
            <p:nvSpPr>
              <p:cNvPr id="52" name="직사각형 51"/>
              <p:cNvSpPr/>
              <p:nvPr/>
            </p:nvSpPr>
            <p:spPr>
              <a:xfrm>
                <a:off x="2616212" y="4074603"/>
                <a:ext cx="8193269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한국의 </a:t>
                </a:r>
                <a:r>
                  <a:rPr kumimoji="0" lang="ko-KR" altLang="en-US" sz="2000" b="0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공기놀이와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유사한 </a:t>
                </a:r>
                <a:r>
                  <a:rPr kumimoji="0" lang="ko-KR" altLang="en-US" sz="2000" b="0" i="0" u="none" strike="noStrike" kern="1200" cap="none" spc="0" normalizeH="0" baseline="0" noProof="0" dirty="0" err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작스똔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놀이할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것이므로 “공기놀이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(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박수정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)”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라는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동요를 유아와 함께 들어보고 불러보는 시간을 가지며 아이가 ‘</a:t>
                </a:r>
                <a:r>
                  <a:rPr kumimoji="0" lang="ko-KR" altLang="en-US" sz="2000" b="0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공깃돌’에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관심을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가지도록 해요</a:t>
                </a:r>
              </a:p>
            </p:txBody>
          </p:sp>
          <p:sp>
            <p:nvSpPr>
              <p:cNvPr id="53" name="Freeform 58"/>
              <p:cNvSpPr>
                <a:spLocks noEditPoints="1"/>
              </p:cNvSpPr>
              <p:nvPr/>
            </p:nvSpPr>
            <p:spPr bwMode="auto">
              <a:xfrm>
                <a:off x="2503027" y="41979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38" y="4872000"/>
            <a:ext cx="869498" cy="711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1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작스똔으로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목걸이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93" name="그룹 92"/>
          <p:cNvGrpSpPr/>
          <p:nvPr/>
        </p:nvGrpSpPr>
        <p:grpSpPr>
          <a:xfrm>
            <a:off x="1335136" y="2624346"/>
            <a:ext cx="5841035" cy="400110"/>
            <a:chOff x="2673648" y="3554755"/>
            <a:chExt cx="5841035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572785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‘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공기놀이’를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본 경험이 있는지 이야기 나누어요</a:t>
              </a: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4" name="그룹 3"/>
          <p:cNvGrpSpPr/>
          <p:nvPr/>
        </p:nvGrpSpPr>
        <p:grpSpPr>
          <a:xfrm>
            <a:off x="7625767" y="5928113"/>
            <a:ext cx="2115536" cy="338554"/>
            <a:chOff x="6514114" y="5928113"/>
            <a:chExt cx="2115536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6514114" y="5939997"/>
              <a:ext cx="211553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6770234" y="5928113"/>
              <a:ext cx="18004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공기놀이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314034" y="3335879"/>
            <a:ext cx="8941871" cy="1458610"/>
            <a:chOff x="1314034" y="5163565"/>
            <a:chExt cx="8941871" cy="1458610"/>
          </a:xfrm>
        </p:grpSpPr>
        <p:sp>
          <p:nvSpPr>
            <p:cNvPr id="33" name="직사각형 32"/>
            <p:cNvSpPr/>
            <p:nvPr/>
          </p:nvSpPr>
          <p:spPr>
            <a:xfrm>
              <a:off x="1314034" y="5811697"/>
              <a:ext cx="8941871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전통놀이 중 하나인 ‘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공기놀이’를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해 본 경험이 있나요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 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작스똔은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어떻게 하는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놀이인지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알아보고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한국의 ‘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공기놀이’와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어떠한 점이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다른지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 나누어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보아요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35" name="그룹 34"/>
            <p:cNvGrpSpPr/>
            <p:nvPr/>
          </p:nvGrpSpPr>
          <p:grpSpPr>
            <a:xfrm>
              <a:off x="1335136" y="5163565"/>
              <a:ext cx="8381795" cy="707886"/>
              <a:chOff x="2673648" y="3554755"/>
              <a:chExt cx="8381795" cy="707886"/>
            </a:xfrm>
          </p:grpSpPr>
          <p:sp>
            <p:nvSpPr>
              <p:cNvPr id="36" name="직사각형 35"/>
              <p:cNvSpPr/>
              <p:nvPr/>
            </p:nvSpPr>
            <p:spPr>
              <a:xfrm>
                <a:off x="2786833" y="3554755"/>
                <a:ext cx="8268610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 err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작스똔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</a:t>
                </a:r>
                <a:r>
                  <a:rPr kumimoji="0" lang="ko-KR" altLang="en-US" sz="2000" b="1" i="0" u="none" strike="noStrike" kern="1200" cap="none" spc="0" normalizeH="0" baseline="0" noProof="0" dirty="0" err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놀이방법을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아는 어머님이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계신다면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아이들에게 직접 시범을 보여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주세요</a:t>
                </a:r>
                <a:endPara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(</a:t>
                </a:r>
                <a:r>
                  <a:rPr kumimoji="0" lang="ko-KR" altLang="en-US" sz="2000" b="1" i="0" u="none" strike="noStrike" kern="1200" cap="none" spc="0" normalizeH="0" baseline="0" noProof="0" dirty="0" err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작스똔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시연 영상을 함께 시청할 수도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있어요</a:t>
                </a:r>
                <a:r>
                  <a:rPr kumimoji="0" lang="en-US" altLang="ko-KR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)</a:t>
                </a:r>
                <a:endPara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37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38" name="직선 연결선 37"/>
          <p:cNvCxnSpPr/>
          <p:nvPr/>
        </p:nvCxnSpPr>
        <p:spPr>
          <a:xfrm>
            <a:off x="1252025" y="318016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그림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2336" y="5652567"/>
            <a:ext cx="1389592" cy="86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73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작스똔으로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목걸이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51" name="그룹 50"/>
          <p:cNvGrpSpPr/>
          <p:nvPr/>
        </p:nvGrpSpPr>
        <p:grpSpPr>
          <a:xfrm>
            <a:off x="1335136" y="2624346"/>
            <a:ext cx="2992499" cy="400110"/>
            <a:chOff x="2673648" y="3554755"/>
            <a:chExt cx="2992499" cy="400110"/>
          </a:xfrm>
        </p:grpSpPr>
        <p:sp>
          <p:nvSpPr>
            <p:cNvPr id="53" name="직사각형 52"/>
            <p:cNvSpPr/>
            <p:nvPr/>
          </p:nvSpPr>
          <p:spPr>
            <a:xfrm>
              <a:off x="2786833" y="3554755"/>
              <a:ext cx="287931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작스똔을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가지고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놀이해요</a:t>
              </a:r>
              <a:endParaRPr kumimoji="0" lang="en-US" altLang="ko-KR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5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1314034" y="3335879"/>
            <a:ext cx="9257663" cy="1162160"/>
            <a:chOff x="1314034" y="5163565"/>
            <a:chExt cx="9257663" cy="1162160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9257663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작스똔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공깃돌을 꿰어 목걸이를 만들 때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목걸이를 매듭짓는 부분에서는 공깃돌이 빠지지 않도록 꼭 묶어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주세요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원하는 공깃돌 수만큼 긴 목걸이를 만들 수도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있어요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6719481" cy="400110"/>
              <a:chOff x="2673648" y="3554755"/>
              <a:chExt cx="6719481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660629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준비된 목걸이 줄에 </a:t>
                </a:r>
                <a:r>
                  <a:rPr kumimoji="0" lang="ko-KR" altLang="en-US" sz="2000" b="1" i="0" u="none" strike="noStrike" kern="1200" cap="none" spc="0" normalizeH="0" baseline="0" noProof="0" dirty="0" err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작스똔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구슬을 꿰어 목걸이를 만들어 보세요</a:t>
                </a: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48" name="직선 연결선 47"/>
          <p:cNvCxnSpPr/>
          <p:nvPr/>
        </p:nvCxnSpPr>
        <p:spPr>
          <a:xfrm>
            <a:off x="1252025" y="318016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그림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197" y="5559842"/>
            <a:ext cx="1200480" cy="96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73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작스똔으로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목걸이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6771405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공깃돌을 세며 몇 개의 공깃돌을 사용하여 목걸이를 만들었는지 이야기 나누어요</a:t>
            </a:r>
            <a:endParaRPr kumimoji="0" lang="en-US" altLang="ko-KR" sz="16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했던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11" name="그림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423" y="5466366"/>
            <a:ext cx="743177" cy="108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83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3009258"/>
            <a:ext cx="4483292" cy="400110"/>
            <a:chOff x="2503027" y="3004468"/>
            <a:chExt cx="4483292" cy="400110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4370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작스똔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목걸이를 목에 걸고 사진을 찍어요</a:t>
              </a: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922683" y="3912986"/>
            <a:ext cx="10346635" cy="1896971"/>
            <a:chOff x="922683" y="3912986"/>
            <a:chExt cx="10346635" cy="1896971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922683" y="3912986"/>
              <a:ext cx="10346635" cy="1896971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8" name="그룹 7"/>
            <p:cNvGrpSpPr/>
            <p:nvPr/>
          </p:nvGrpSpPr>
          <p:grpSpPr>
            <a:xfrm>
              <a:off x="2503027" y="4057295"/>
              <a:ext cx="8593392" cy="1631216"/>
              <a:chOff x="2503027" y="4052505"/>
              <a:chExt cx="8593392" cy="1631216"/>
            </a:xfrm>
          </p:grpSpPr>
          <p:sp>
            <p:nvSpPr>
              <p:cNvPr id="27" name="직사각형 26"/>
              <p:cNvSpPr/>
              <p:nvPr/>
            </p:nvSpPr>
            <p:spPr>
              <a:xfrm>
                <a:off x="2616212" y="4052505"/>
                <a:ext cx="8480207" cy="16312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 err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작스똔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놀이와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관련하여 아이들의 느낌이 어땠는지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,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어떤 부분이 특히 재미있었고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, </a:t>
                </a:r>
                <a:endPara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어떤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부분은 어려웠는지 적극적으로 이야기를 나누어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보세요</a:t>
                </a:r>
                <a:endPara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(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예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: </a:t>
                </a:r>
                <a:r>
                  <a:rPr kumimoji="0" lang="ko-KR" altLang="en-US" sz="2000" b="0" i="0" u="none" strike="noStrike" kern="1200" cap="none" spc="0" normalizeH="0" baseline="0" noProof="0" dirty="0" err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작스똔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놀이가 어땠나요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? </a:t>
                </a:r>
                <a:r>
                  <a:rPr kumimoji="0" lang="ko-KR" altLang="en-US" sz="2000" b="0" i="0" u="none" strike="noStrike" kern="1200" cap="none" spc="0" normalizeH="0" baseline="0" noProof="0" dirty="0" err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작스똔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 도구를 가지고 예쁜 목걸이를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만들어</a:t>
                </a:r>
                <a:endPara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보았는데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,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어려운 점은 없었나요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? </a:t>
                </a:r>
                <a:r>
                  <a:rPr kumimoji="0" lang="ko-KR" altLang="en-US" sz="2000" b="0" i="0" u="none" strike="noStrike" kern="1200" cap="none" spc="0" normalizeH="0" baseline="0" noProof="0" dirty="0" err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작스똔처럼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작은 돌을 가지고 할 수 있는 </a:t>
                </a: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다른</a:t>
                </a:r>
                <a:endPara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놀이는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어떠한 것들이 있을까요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?) </a:t>
                </a:r>
              </a:p>
            </p:txBody>
          </p:sp>
          <p:sp>
            <p:nvSpPr>
              <p:cNvPr id="32" name="Freeform 58"/>
              <p:cNvSpPr>
                <a:spLocks noEditPoints="1"/>
              </p:cNvSpPr>
              <p:nvPr/>
            </p:nvSpPr>
            <p:spPr bwMode="auto">
              <a:xfrm>
                <a:off x="2503027" y="4172915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작스똔으로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목걸이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43" y="2847265"/>
            <a:ext cx="743565" cy="72409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105" y="4440233"/>
            <a:ext cx="779500" cy="84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6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모서리가 둥근 직사각형 2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5170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작스똔에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물감을 묻힌 다음 굴려서 그림을 그려보세요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4241998" y="4001185"/>
            <a:ext cx="7087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함께 밀가루 반죽에 오색 물감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빨강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노랑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회색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검정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흰색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입혀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직접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작스똔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놀이에 필요한 공깃돌들을 제작해 보세요</a:t>
            </a:r>
          </a:p>
        </p:txBody>
      </p:sp>
      <p:sp>
        <p:nvSpPr>
          <p:cNvPr id="31" name="직사각형 30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작스똔으로</a:t>
            </a: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 목걸이 만들어요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!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40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2923" y="5500686"/>
            <a:ext cx="1234518" cy="89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07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5216</TotalTime>
  <Words>551</Words>
  <Application>Microsoft Office PowerPoint</Application>
  <PresentationFormat>와이드스크린</PresentationFormat>
  <Paragraphs>97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7" baseType="lpstr">
      <vt:lpstr>08서울한강체 L</vt:lpstr>
      <vt:lpstr>나눔바른고딕</vt:lpstr>
      <vt:lpstr>맑은 고딕</vt:lpstr>
      <vt:lpstr>Arial</vt:lpstr>
      <vt:lpstr>나눔손글씨 펜</vt:lpstr>
      <vt:lpstr>08서울한강체 M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112</cp:revision>
  <dcterms:created xsi:type="dcterms:W3CDTF">2016-09-08T09:50:17Z</dcterms:created>
  <dcterms:modified xsi:type="dcterms:W3CDTF">2016-11-17T07:54:04Z</dcterms:modified>
</cp:coreProperties>
</file>