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175760" y="3465825"/>
            <a:ext cx="384048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재미있는 세계 전래동화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동화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이야기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책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느낌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읽다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듣다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전래동화에 나오는 인물을 정하여 만약 내가 책 속의 주인공이라면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어떻게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했을지 역할극을 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전래동화 속 배경이 되는 장소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민속촌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한옥마을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박물관 등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를 아이와 함께 방문하여 우리나라 옛 생활모습을 직접 체험해보고 주인공이 되어보는 활동을 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5398028" cy="402033"/>
            <a:chOff x="2776986" y="5154447"/>
            <a:chExt cx="5398028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5264583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세계 전래동화 전집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색연필 또는 크레파스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고무줄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41037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4267910" cy="775056"/>
            <a:chOff x="2776987" y="3477367"/>
            <a:chExt cx="4267910" cy="775056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4134465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세계 여러 나라의 전래동화에 관심을 가져요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89186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910432" y="3839489"/>
              <a:ext cx="3518912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주제에 대한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생각을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6814133" y="2684634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/>
          <p:cNvSpPr/>
          <p:nvPr/>
        </p:nvSpPr>
        <p:spPr>
          <a:xfrm>
            <a:off x="5765621" y="267964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948" y="2273007"/>
            <a:ext cx="741694" cy="67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828580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착한 콩쥐가 심술궂은 팥쥐와 새엄마의 괴롭힘에도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불구하고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착하게 살아서 왕자님과 결혼을 하는 ‘콩쥐팥쥐’ 이야기를 좋아해요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근데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얼마 전 친구 집에 놀러 갔다 읽게 된 ‘신데렐라’ 이야기가 콩쥐팥쥐와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비슷하다는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생각이 들었어요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엄마에게 물어보니 신데렐라는 다른 나라에서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전해져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내려오는 이야기라고 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다른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여러 나라에서도 이런 비슷한 이야기가 있다니 신기했어요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9" y="2176785"/>
            <a:ext cx="1524000" cy="211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218015" cy="707886"/>
            <a:chOff x="2503027" y="3004468"/>
            <a:chExt cx="7218015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10483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 간단한 율동과 함께 이중언어코치와 엄마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 할 수 있는 ‘인사송’을 부르며 서로 정답게 인사를 나눠요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503027" y="4206393"/>
              <a:ext cx="5057167" cy="400110"/>
              <a:chOff x="2503027" y="4201603"/>
              <a:chExt cx="5057167" cy="400110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616212" y="4201603"/>
                <a:ext cx="494398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지난 </a:t>
                </a: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한 주간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어떻게 지냈는지 이야기를 나눠요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19" name="그룹 18"/>
          <p:cNvGrpSpPr/>
          <p:nvPr/>
        </p:nvGrpSpPr>
        <p:grpSpPr>
          <a:xfrm>
            <a:off x="951922" y="5110122"/>
            <a:ext cx="10346635" cy="996502"/>
            <a:chOff x="922683" y="3908197"/>
            <a:chExt cx="10346635" cy="996502"/>
          </a:xfrm>
        </p:grpSpPr>
        <p:sp>
          <p:nvSpPr>
            <p:cNvPr id="20" name="모서리가 둥근 직사각형 19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1" name="그룹 20"/>
            <p:cNvGrpSpPr/>
            <p:nvPr/>
          </p:nvGrpSpPr>
          <p:grpSpPr>
            <a:xfrm>
              <a:off x="2503027" y="4206393"/>
              <a:ext cx="8497211" cy="400110"/>
              <a:chOff x="2503027" y="4201603"/>
              <a:chExt cx="8497211" cy="400110"/>
            </a:xfrm>
          </p:grpSpPr>
          <p:sp>
            <p:nvSpPr>
              <p:cNvPr id="23" name="직사각형 22"/>
              <p:cNvSpPr/>
              <p:nvPr/>
            </p:nvSpPr>
            <p:spPr>
              <a:xfrm>
                <a:off x="2616212" y="4201603"/>
                <a:ext cx="838402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세계전래동화 책 및 활동재료를 </a:t>
                </a: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준비한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후 활동 시작을 위한 자리를 정돈해주세요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24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27" name="직사각형 26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180" y="2776918"/>
            <a:ext cx="926840" cy="79882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100" y="3693965"/>
            <a:ext cx="745000" cy="1304164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55"/>
          <a:stretch/>
        </p:blipFill>
        <p:spPr>
          <a:xfrm>
            <a:off x="1270497" y="5299454"/>
            <a:ext cx="692206" cy="76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8406468" cy="1521233"/>
            <a:chOff x="1314034" y="5163565"/>
            <a:chExt cx="8406468" cy="1521233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8406468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옛날부터 전해져 내려와 재미있게 들었던 이야기를 책으로 만든 것이 전래동화임을 설명해주세요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최근에 읽었던 전래동화가 있다면 예시로 알려주세요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나라에도 전래동화가 있을까요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5457918" cy="400110"/>
              <a:chOff x="2673648" y="3554755"/>
              <a:chExt cx="5457918" cy="40011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53447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전래동화를 읽어 본 경험이 있는지 이야기를 나눠요</a:t>
                </a:r>
                <a:endParaRPr lang="ko-KR" altLang="en-US" sz="2000" b="1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32" name="그림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98" y="5475759"/>
            <a:ext cx="1061658" cy="996148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834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7809523" cy="707886"/>
            <a:chOff x="2673648" y="3554755"/>
            <a:chExt cx="7809523" cy="707886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7696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세계 여러 나라의 전래동화 중 최근 아이가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관심 있어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하는 주제나 내용으로 </a:t>
              </a:r>
              <a:endParaRPr lang="en-US" altLang="ko-KR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된 세계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전래동화를 준비해 두고 들려주세요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4720432"/>
            <a:ext cx="7141333" cy="774875"/>
            <a:chOff x="1314034" y="5163565"/>
            <a:chExt cx="7141333" cy="774875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3935693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기억에 남는 장면을 그림으로 표현해볼까요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7120231" cy="400110"/>
              <a:chOff x="2673648" y="3554755"/>
              <a:chExt cx="7120231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700704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기억에 남는 장면이 무엇인지 확인하고 이를 그림으로 표현해보세요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453662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1324005" y="3638894"/>
            <a:ext cx="4217456" cy="774875"/>
            <a:chOff x="1314034" y="5163565"/>
            <a:chExt cx="4217456" cy="774875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3799438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책을 읽고 기억에 남는 내용은 무엇인가요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4196354" cy="400110"/>
              <a:chOff x="2673648" y="3554755"/>
              <a:chExt cx="4196354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408316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세계 전래동화를 듣고 이야기를 나눠요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9" name="직선 연결선 68"/>
          <p:cNvCxnSpPr/>
          <p:nvPr/>
        </p:nvCxnSpPr>
        <p:spPr>
          <a:xfrm>
            <a:off x="1168967" y="345508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그림 6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972" y="5495307"/>
            <a:ext cx="1000932" cy="95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4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6590266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오늘 전래동화를 듣고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그림 그리기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활동을 해 보았는데 어떤 느낌이 들었나요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024833" cy="400110"/>
            <a:chOff x="2673648" y="3554755"/>
            <a:chExt cx="4024833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391164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놀이에 대한 소감을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559" y="5654040"/>
            <a:ext cx="872624" cy="88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4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55370"/>
            <a:ext cx="7025655" cy="707886"/>
            <a:chOff x="2503027" y="3004468"/>
            <a:chExt cx="7025655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691247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전래동화를 듣고 그림으로 표현하기 활동을 하면서 재미있었던 점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어려웠던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점 등을 이야기 나눠 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03027" y="4205066"/>
            <a:ext cx="6604064" cy="400110"/>
            <a:chOff x="2503027" y="4201603"/>
            <a:chExt cx="6604064" cy="400110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64908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나라에는 어떤 전래동화가 있는지 아이들에게 들려주세요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07" y="4029204"/>
            <a:ext cx="719682" cy="80565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847" y="2887755"/>
            <a:ext cx="689202" cy="624126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942" y="5149677"/>
            <a:ext cx="1113456" cy="88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74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나라별 전래동화를 듣고 주제에 대한 느낌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생각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경험 등을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이야기해요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71705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세계 여러 나라의 전래동화에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관심을 두고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전래동화에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나오는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주인공의 역할을 창의적으로 표현해볼 수 있도록 인형극 놀이를 해요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재미있는 세계 전래동화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843" y="5310984"/>
            <a:ext cx="1347706" cy="1091682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3361</TotalTime>
  <Words>413</Words>
  <Application>Microsoft Office PowerPoint</Application>
  <PresentationFormat>와이드스크린</PresentationFormat>
  <Paragraphs>89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84</cp:revision>
  <dcterms:created xsi:type="dcterms:W3CDTF">2016-09-08T09:50:17Z</dcterms:created>
  <dcterms:modified xsi:type="dcterms:W3CDTF">2016-10-13T01:16:42Z</dcterms:modified>
</cp:coreProperties>
</file>