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45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 userDrawn="1"/>
        </p:nvGrpSpPr>
        <p:grpSpPr>
          <a:xfrm>
            <a:off x="230617" y="636249"/>
            <a:ext cx="3724161" cy="633277"/>
            <a:chOff x="230617" y="636249"/>
            <a:chExt cx="3724161" cy="633277"/>
          </a:xfrm>
        </p:grpSpPr>
        <p:grpSp>
          <p:nvGrpSpPr>
            <p:cNvPr id="2" name="그룹 1"/>
            <p:cNvGrpSpPr/>
            <p:nvPr userDrawn="1"/>
          </p:nvGrpSpPr>
          <p:grpSpPr>
            <a:xfrm>
              <a:off x="230617" y="636249"/>
              <a:ext cx="3640863" cy="633277"/>
              <a:chOff x="230617" y="636249"/>
              <a:chExt cx="2453935" cy="633277"/>
            </a:xfrm>
          </p:grpSpPr>
          <p:sp>
            <p:nvSpPr>
              <p:cNvPr id="185" name="직사각형 184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직각 삼각형 185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직각 삼각형 186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88" name="TextBox 187"/>
            <p:cNvSpPr txBox="1"/>
            <p:nvPr/>
          </p:nvSpPr>
          <p:spPr>
            <a:xfrm>
              <a:off x="251520" y="661095"/>
              <a:ext cx="37032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냠냠 맛있어요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그룹 72"/>
          <p:cNvGrpSpPr/>
          <p:nvPr userDrawn="1"/>
        </p:nvGrpSpPr>
        <p:grpSpPr>
          <a:xfrm>
            <a:off x="7354937" y="4418960"/>
            <a:ext cx="1732734" cy="2178392"/>
            <a:chOff x="7515109" y="4286258"/>
            <a:chExt cx="1572562" cy="1977024"/>
          </a:xfrm>
        </p:grpSpPr>
        <p:grpSp>
          <p:nvGrpSpPr>
            <p:cNvPr id="74" name="그룹 73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4" name="그룹 12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8" name="모서리가 둥근 직사각형 15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모서리가 둥근 직사각형 15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5" name="그룹 12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53" name="모서리가 둥근 직사각형 15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자유형 12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양쪽 모서리가 둥근 사각형 12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양쪽 모서리가 둥근 사각형 12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양쪽 모서리가 둥근 사각형 12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양쪽 모서리가 둥근 사각형 12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5" name="그룹 13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37" name="자유형 13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8" name="그룹 13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39" name="자유형 13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0" name="자유형 13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1" name="원호 14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2" name="타원 14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3" name="타원 14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4" name="그룹 14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1" name="직선 연결선 15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직선 연결선 15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5" name="직선 연결선 14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직선 연결선 14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8" name="그룹 14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9" name="직선 연결선 14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직선 연결선 14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6" name="타원 13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그룹 74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6" name="그룹 7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19" name="모서리가 둥근 직사각형 11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" name="모서리가 둥근 직사각형 11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" name="모서리가 둥근 직사각형 12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" name="모서리가 둥근 직사각형 12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" name="모서리가 둥근 직사각형 12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7" name="직사각형 7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양쪽 모서리가 둥근 사각형 7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사각형 7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0" name="그룹 79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96" name="그룹 95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09" name="자유형 10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0" name="자유형 10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1" name="자유형 11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2" name="원호 11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3" name="타원 11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4" name="타원 11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15" name="직선 연결선 11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직선 연결선 11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직선 연결선 11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직선 연결선 11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7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이등변 삼각형 98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이등변 삼각형 9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01" name="직선 연결선 10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직선 연결선 10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직사각형 10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직사각형 10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사다리꼴 10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사다리꼴 10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" name="사다리꼴 10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" name="사다리꼴 10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1" name="그룹 80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91" name="모서리가 둥근 직사각형 90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모서리가 둥근 직사각형 91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모서리가 둥근 직사각형 92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모서리가 둥근 직사각형 93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모서리가 둥근 직사각형 94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양쪽 모서리가 둥근 사각형 81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사각형 82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양쪽 모서리가 둥근 사각형 84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양쪽 모서리가 둥근 사각형 85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직사각형 86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원호 88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원호 89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210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10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617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2183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69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55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385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79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68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5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517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그룹 32"/>
          <p:cNvGrpSpPr/>
          <p:nvPr userDrawn="1"/>
        </p:nvGrpSpPr>
        <p:grpSpPr>
          <a:xfrm rot="21190137">
            <a:off x="7721065" y="4858072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4" name="그룹 33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63" name="모서리가 둥근 직사각형 62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자유형 35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양쪽 모서리가 둥근 사각형 36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양쪽 모서리가 둥근 사각형 39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모서리가 둥근 직사각형 43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47" name="자유형 46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8" name="그룹 47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49" name="자유형 48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자유형 49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원호 50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51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4" name="그룹 53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61" name="직선 연결선 60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직선 연결선 61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직선 연결선 54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그룹 57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59" name="직선 연결선 5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직선 연결선 5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6" name="타원 45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5" name="그룹 74"/>
          <p:cNvGrpSpPr/>
          <p:nvPr userDrawn="1"/>
        </p:nvGrpSpPr>
        <p:grpSpPr>
          <a:xfrm>
            <a:off x="230617" y="636249"/>
            <a:ext cx="3724161" cy="633277"/>
            <a:chOff x="230617" y="636249"/>
            <a:chExt cx="3724161" cy="633277"/>
          </a:xfrm>
        </p:grpSpPr>
        <p:grpSp>
          <p:nvGrpSpPr>
            <p:cNvPr id="76" name="그룹 75"/>
            <p:cNvGrpSpPr/>
            <p:nvPr userDrawn="1"/>
          </p:nvGrpSpPr>
          <p:grpSpPr>
            <a:xfrm>
              <a:off x="230617" y="636249"/>
              <a:ext cx="3640863" cy="633277"/>
              <a:chOff x="230617" y="636249"/>
              <a:chExt cx="2453935" cy="633277"/>
            </a:xfrm>
          </p:grpSpPr>
          <p:sp>
            <p:nvSpPr>
              <p:cNvPr id="78" name="직사각형 77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각 삼각형 78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각 삼각형 79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251520" y="661095"/>
              <a:ext cx="37032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냠냠 맛있어요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176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그룹 72"/>
          <p:cNvGrpSpPr/>
          <p:nvPr userDrawn="1"/>
        </p:nvGrpSpPr>
        <p:grpSpPr>
          <a:xfrm>
            <a:off x="7380312" y="4437112"/>
            <a:ext cx="1768315" cy="2174970"/>
            <a:chOff x="3942612" y="3010001"/>
            <a:chExt cx="2665192" cy="3278100"/>
          </a:xfrm>
        </p:grpSpPr>
        <p:grpSp>
          <p:nvGrpSpPr>
            <p:cNvPr id="74" name="그룹 73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5" name="그룹 12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9" name="모서리가 둥근 직사각형 15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7" name="자유형 12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양쪽 모서리가 둥근 사각형 12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양쪽 모서리가 둥근 사각형 12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양쪽 모서리가 둥근 사각형 12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양쪽 모서리가 둥근 사각형 13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38" name="자유형 13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9" name="그룹 13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40" name="자유형 13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1" name="자유형 14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2" name="원호 14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3" name="타원 14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4" name="타원 14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5" name="그룹 14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2" name="직선 연결선 15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직선 연결선 15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6" name="직선 연결선 14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직선 연결선 14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9" name="그룹 14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0" name="직선 연결선 14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직선 연결선 15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7" name="타원 13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그룹 74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6" name="원호 75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타원 76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타원 77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사각형 78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사각형 79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양쪽 모서리가 둥근 사각형 80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양쪽 모서리가 둥근 사각형 81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사각형 82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4" name="그룹 83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19" name="모서리가 둥근 직사각형 11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" name="모서리가 둥근 직사각형 11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" name="모서리가 둥근 직사각형 12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" name="모서리가 둥근 직사각형 12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" name="모서리가 둥근 직사각형 12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" name="양쪽 모서리가 둥근 사각형 12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5" name="직사각형 84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양쪽 모서리가 둥근 사각형 90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현 91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자유형 92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자유형 93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현 94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타원 95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타원 96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8" name="직선 연결선 97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직선 연결선 98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직선 연결선 9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직선 연결선 10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직선 연결선 10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직선 연결선 10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직사각형 10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사다리꼴 10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직사각형 10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타원 10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타원 10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타원 10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직사각형 10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이등변 삼각형 11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이등변 삼각형 11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원호 11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원호 11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6" name="그룹 11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1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1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64" name="그룹 163"/>
          <p:cNvGrpSpPr/>
          <p:nvPr userDrawn="1"/>
        </p:nvGrpSpPr>
        <p:grpSpPr>
          <a:xfrm>
            <a:off x="230617" y="636249"/>
            <a:ext cx="3724161" cy="633277"/>
            <a:chOff x="230617" y="636249"/>
            <a:chExt cx="3724161" cy="633277"/>
          </a:xfrm>
        </p:grpSpPr>
        <p:grpSp>
          <p:nvGrpSpPr>
            <p:cNvPr id="165" name="그룹 164"/>
            <p:cNvGrpSpPr/>
            <p:nvPr userDrawn="1"/>
          </p:nvGrpSpPr>
          <p:grpSpPr>
            <a:xfrm>
              <a:off x="230617" y="636249"/>
              <a:ext cx="3640863" cy="633277"/>
              <a:chOff x="230617" y="636249"/>
              <a:chExt cx="2453935" cy="633277"/>
            </a:xfrm>
          </p:grpSpPr>
          <p:sp>
            <p:nvSpPr>
              <p:cNvPr id="167" name="직사각형 166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각 삼각형 167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직각 삼각형 168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6" name="TextBox 165"/>
            <p:cNvSpPr txBox="1"/>
            <p:nvPr/>
          </p:nvSpPr>
          <p:spPr>
            <a:xfrm>
              <a:off x="251520" y="661095"/>
              <a:ext cx="37032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냠냠 맛있어요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18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054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2" r:id="rId8"/>
    <p:sldLayoutId id="2147483663" r:id="rId9"/>
    <p:sldLayoutId id="214748366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48512;&#47784;&#51088;&#45376;%20&#45440;&#51060;&#54876;&#46041;_&#50689;&#50500;&#44592;%2013_master(0606).mp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44297" y="1969924"/>
              <a:ext cx="465544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냠냠 맛있어요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087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4" y="1346581"/>
            <a:ext cx="5472607" cy="454920"/>
            <a:chOff x="899592" y="908720"/>
            <a:chExt cx="5472607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908720"/>
              <a:ext cx="5472607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52213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마트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전단지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가위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접시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밥그릇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수저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7544" y="2060796"/>
            <a:ext cx="6537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음식 사진을 보고 어떤 음식인지 이야기 해봅니다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705509" y="2666798"/>
            <a:ext cx="6627296" cy="400110"/>
            <a:chOff x="1326474" y="1856936"/>
            <a:chExt cx="6627296" cy="400110"/>
          </a:xfrm>
        </p:grpSpPr>
        <p:grpSp>
          <p:nvGrpSpPr>
            <p:cNvPr id="7" name="그룹 6"/>
            <p:cNvGrpSpPr/>
            <p:nvPr/>
          </p:nvGrpSpPr>
          <p:grpSpPr>
            <a:xfrm>
              <a:off x="1326474" y="1935482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567085" y="1856936"/>
              <a:ext cx="63866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 맛있는 음식이 많이 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음식이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있는지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살펴보자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705509" y="3155911"/>
            <a:ext cx="5018619" cy="400110"/>
            <a:chOff x="1326474" y="2508824"/>
            <a:chExt cx="5018619" cy="400110"/>
          </a:xfrm>
        </p:grpSpPr>
        <p:grpSp>
          <p:nvGrpSpPr>
            <p:cNvPr id="15" name="그룹 14"/>
            <p:cNvGrpSpPr/>
            <p:nvPr/>
          </p:nvGrpSpPr>
          <p:grpSpPr>
            <a:xfrm>
              <a:off x="1326474" y="2587370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7085" y="2508824"/>
              <a:ext cx="47780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음식들이 있는지 엄마랑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이야기해보자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544" y="4293096"/>
            <a:ext cx="75969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마트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전단지에서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좋아하는 음식을 몇 가지 골라서 가위로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잘라봅니다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704256" y="5229200"/>
            <a:ext cx="6300655" cy="400110"/>
            <a:chOff x="704256" y="5143144"/>
            <a:chExt cx="6300655" cy="400110"/>
          </a:xfrm>
        </p:grpSpPr>
        <p:grpSp>
          <p:nvGrpSpPr>
            <p:cNvPr id="32" name="그룹 31"/>
            <p:cNvGrpSpPr/>
            <p:nvPr/>
          </p:nvGrpSpPr>
          <p:grpSpPr>
            <a:xfrm>
              <a:off x="704256" y="5221690"/>
              <a:ext cx="240611" cy="243018"/>
              <a:chOff x="1385888" y="2641354"/>
              <a:chExt cx="712015" cy="719138"/>
            </a:xfrm>
          </p:grpSpPr>
          <p:sp>
            <p:nvSpPr>
              <p:cNvPr id="34" name="눈물 방울 3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눈물 방울 3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눈물 방울 3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944867" y="5143144"/>
              <a:ext cx="6060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좋아하는 음식을 엄마와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가위로 잘라보자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704256" y="5621178"/>
            <a:ext cx="7108104" cy="400110"/>
            <a:chOff x="704256" y="5981218"/>
            <a:chExt cx="7108104" cy="400110"/>
          </a:xfrm>
        </p:grpSpPr>
        <p:grpSp>
          <p:nvGrpSpPr>
            <p:cNvPr id="40" name="그룹 39"/>
            <p:cNvGrpSpPr/>
            <p:nvPr/>
          </p:nvGrpSpPr>
          <p:grpSpPr>
            <a:xfrm>
              <a:off x="704256" y="6059764"/>
              <a:ext cx="240611" cy="243018"/>
              <a:chOff x="1385888" y="2641354"/>
              <a:chExt cx="712015" cy="719138"/>
            </a:xfrm>
          </p:grpSpPr>
          <p:sp>
            <p:nvSpPr>
              <p:cNvPr id="42" name="눈물 방울 4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눈물 방울 4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눈물 방울 4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944867" y="5981218"/>
              <a:ext cx="68674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사과</a:t>
              </a:r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바나나</a:t>
              </a:r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과자</a:t>
              </a:r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빵</a:t>
              </a:r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......</a:t>
              </a:r>
              <a:r>
                <a:rPr lang="ko-KR" altLang="en-US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등</a:t>
              </a:r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으로 우와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맛있는 음식들이 아주 많아졌네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704256" y="3645024"/>
            <a:ext cx="7324128" cy="400110"/>
            <a:chOff x="704256" y="3645024"/>
            <a:chExt cx="7324128" cy="400110"/>
          </a:xfrm>
        </p:grpSpPr>
        <p:grpSp>
          <p:nvGrpSpPr>
            <p:cNvPr id="48" name="그룹 47"/>
            <p:cNvGrpSpPr/>
            <p:nvPr/>
          </p:nvGrpSpPr>
          <p:grpSpPr>
            <a:xfrm>
              <a:off x="704256" y="3723570"/>
              <a:ext cx="240611" cy="243018"/>
              <a:chOff x="1385888" y="2641354"/>
              <a:chExt cx="712015" cy="719138"/>
            </a:xfrm>
          </p:grpSpPr>
          <p:sp>
            <p:nvSpPr>
              <p:cNvPr id="50" name="눈물 방울 4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눈물 방울 5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눈물 방울 5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타원 5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944867" y="3645024"/>
              <a:ext cx="70835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우리가 먹어보았던 음식도 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좋아하는 음식도 찾아볼까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794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683568" y="1916832"/>
            <a:ext cx="7884050" cy="400110"/>
            <a:chOff x="1326474" y="2874987"/>
            <a:chExt cx="7884050" cy="400110"/>
          </a:xfrm>
        </p:grpSpPr>
        <p:grpSp>
          <p:nvGrpSpPr>
            <p:cNvPr id="12" name="그룹 11"/>
            <p:cNvGrpSpPr/>
            <p:nvPr/>
          </p:nvGrpSpPr>
          <p:grpSpPr>
            <a:xfrm>
              <a:off x="1326474" y="2953533"/>
              <a:ext cx="240611" cy="243018"/>
              <a:chOff x="1385888" y="2641354"/>
              <a:chExt cx="712015" cy="719138"/>
            </a:xfrm>
          </p:grpSpPr>
          <p:sp>
            <p:nvSpPr>
              <p:cNvPr id="14" name="눈물 방울 1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눈물 방울 1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타원 1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567085" y="2874987"/>
              <a:ext cx="76434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좋아하는 음식을 접시에 담아 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맛있는 음식이 되었네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683568" y="2366147"/>
            <a:ext cx="5304818" cy="400110"/>
            <a:chOff x="1326474" y="3645024"/>
            <a:chExt cx="5304818" cy="400110"/>
          </a:xfrm>
        </p:grpSpPr>
        <p:grpSp>
          <p:nvGrpSpPr>
            <p:cNvPr id="20" name="그룹 19"/>
            <p:cNvGrpSpPr/>
            <p:nvPr/>
          </p:nvGrpSpPr>
          <p:grpSpPr>
            <a:xfrm>
              <a:off x="1326474" y="3723570"/>
              <a:ext cx="240611" cy="243018"/>
              <a:chOff x="1385888" y="2641354"/>
              <a:chExt cx="712015" cy="719138"/>
            </a:xfrm>
          </p:grpSpPr>
          <p:sp>
            <p:nvSpPr>
              <p:cNvPr id="22" name="눈물 방울 2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눈물 방울 2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567085" y="3645024"/>
              <a:ext cx="50642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냠냠 맛있게 먹어볼까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○○한 입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한 입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67544" y="1311151"/>
            <a:ext cx="8544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자른 음식들을 실제 접시에 담아 엄마와 함께 먹는 흉내내봅니다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pic>
        <p:nvPicPr>
          <p:cNvPr id="27" name="그림 26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0" name="그룹 29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31" name="타원형 설명선 30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412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5" y="1346581"/>
            <a:ext cx="1368152" cy="454920"/>
            <a:chOff x="899593" y="908720"/>
            <a:chExt cx="1368152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3" y="908720"/>
              <a:ext cx="1368152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83568" y="2000325"/>
            <a:ext cx="7971028" cy="1015663"/>
            <a:chOff x="1271083" y="1700099"/>
            <a:chExt cx="7971028" cy="1015663"/>
          </a:xfrm>
        </p:grpSpPr>
        <p:sp>
          <p:nvSpPr>
            <p:cNvPr id="6" name="TextBox 5"/>
            <p:cNvSpPr txBox="1"/>
            <p:nvPr/>
          </p:nvSpPr>
          <p:spPr>
            <a:xfrm>
              <a:off x="1657984" y="1700099"/>
              <a:ext cx="758412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마트에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가면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전단지를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구할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함께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마트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구경을 하고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전단지를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준비해 와서 활동을 하면 아이가 더 많은 반응을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8" name="눈물 방울 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" name="그룹 12"/>
          <p:cNvGrpSpPr/>
          <p:nvPr/>
        </p:nvGrpSpPr>
        <p:grpSpPr>
          <a:xfrm>
            <a:off x="683568" y="5169386"/>
            <a:ext cx="7426007" cy="707886"/>
            <a:chOff x="1271083" y="4767870"/>
            <a:chExt cx="7426007" cy="707886"/>
          </a:xfrm>
        </p:grpSpPr>
        <p:sp>
          <p:nvSpPr>
            <p:cNvPr id="14" name="TextBox 13"/>
            <p:cNvSpPr txBox="1"/>
            <p:nvPr/>
          </p:nvSpPr>
          <p:spPr>
            <a:xfrm>
              <a:off x="1657984" y="4767870"/>
              <a:ext cx="70391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음식을 먹을 때는 ‘냠냠 맛있다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.’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라고 이야기 하며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먹는 모습과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관련된 소리 어휘를 들려줍니다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1271083" y="4845010"/>
              <a:ext cx="351394" cy="354908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1" name="그룹 20"/>
          <p:cNvGrpSpPr/>
          <p:nvPr/>
        </p:nvGrpSpPr>
        <p:grpSpPr>
          <a:xfrm>
            <a:off x="683568" y="3261863"/>
            <a:ext cx="7847598" cy="707886"/>
            <a:chOff x="1271083" y="1700099"/>
            <a:chExt cx="7847598" cy="707886"/>
          </a:xfrm>
        </p:grpSpPr>
        <p:sp>
          <p:nvSpPr>
            <p:cNvPr id="22" name="TextBox 21"/>
            <p:cNvSpPr txBox="1"/>
            <p:nvPr/>
          </p:nvSpPr>
          <p:spPr>
            <a:xfrm>
              <a:off x="1657984" y="1700099"/>
              <a:ext cx="74606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아직 가위질을 하기 어려우므로 엄마가 아이의 손을 잡고 함께 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아이용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가위를 이용하는 것이 안전합니다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683568" y="4215624"/>
            <a:ext cx="7597529" cy="707886"/>
            <a:chOff x="1271083" y="1700099"/>
            <a:chExt cx="7597529" cy="707886"/>
          </a:xfrm>
        </p:grpSpPr>
        <p:sp>
          <p:nvSpPr>
            <p:cNvPr id="30" name="TextBox 29"/>
            <p:cNvSpPr txBox="1"/>
            <p:nvPr/>
          </p:nvSpPr>
          <p:spPr>
            <a:xfrm>
              <a:off x="1657984" y="1700099"/>
              <a:ext cx="721062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음식을 먹는 모습을 엄마가 먼저 흉내 내면 아이도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전단지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종이 음식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사진을 진짜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먹지 않고 엄마처럼 흉내를 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2875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4" y="1346581"/>
            <a:ext cx="2304255" cy="454920"/>
            <a:chOff x="899592" y="908720"/>
            <a:chExt cx="2304255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908720"/>
              <a:ext cx="2304255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683568" y="2016294"/>
            <a:ext cx="6275051" cy="400110"/>
            <a:chOff x="683568" y="2016294"/>
            <a:chExt cx="6275051" cy="400110"/>
          </a:xfrm>
        </p:grpSpPr>
        <p:sp>
          <p:nvSpPr>
            <p:cNvPr id="6" name="TextBox 5"/>
            <p:cNvSpPr txBox="1"/>
            <p:nvPr/>
          </p:nvSpPr>
          <p:spPr>
            <a:xfrm>
              <a:off x="1070469" y="2016294"/>
              <a:ext cx="58881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동화책에 나오는 음식을 보고 먹는 흉내를 내어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683568" y="2038895"/>
              <a:ext cx="351394" cy="354908"/>
              <a:chOff x="1385888" y="2641354"/>
              <a:chExt cx="712015" cy="719138"/>
            </a:xfrm>
          </p:grpSpPr>
          <p:sp>
            <p:nvSpPr>
              <p:cNvPr id="8" name="눈물 방울 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0" name="그룹 39"/>
          <p:cNvGrpSpPr/>
          <p:nvPr/>
        </p:nvGrpSpPr>
        <p:grpSpPr>
          <a:xfrm>
            <a:off x="683568" y="4953362"/>
            <a:ext cx="7427611" cy="707886"/>
            <a:chOff x="683568" y="5025370"/>
            <a:chExt cx="7427611" cy="707886"/>
          </a:xfrm>
        </p:grpSpPr>
        <p:sp>
          <p:nvSpPr>
            <p:cNvPr id="14" name="TextBox 13"/>
            <p:cNvSpPr txBox="1"/>
            <p:nvPr/>
          </p:nvSpPr>
          <p:spPr>
            <a:xfrm>
              <a:off x="1070469" y="5025370"/>
              <a:ext cx="70407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즐겨먹었던 음식을 소개해 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그리고 아이와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먹어봅니다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683568" y="5102510"/>
              <a:ext cx="351394" cy="354908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8" name="그룹 37"/>
          <p:cNvGrpSpPr/>
          <p:nvPr/>
        </p:nvGrpSpPr>
        <p:grpSpPr>
          <a:xfrm>
            <a:off x="683568" y="2995317"/>
            <a:ext cx="7906908" cy="400110"/>
            <a:chOff x="683568" y="3229827"/>
            <a:chExt cx="7906908" cy="400110"/>
          </a:xfrm>
        </p:grpSpPr>
        <p:sp>
          <p:nvSpPr>
            <p:cNvPr id="22" name="TextBox 21"/>
            <p:cNvSpPr txBox="1"/>
            <p:nvPr/>
          </p:nvSpPr>
          <p:spPr>
            <a:xfrm>
              <a:off x="1070469" y="3229827"/>
              <a:ext cx="75200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음식을 먹은 후 아이와 함께 설거지 놀이를 하며 정리를 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683568" y="3252428"/>
              <a:ext cx="351394" cy="35490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9" name="그룹 38"/>
          <p:cNvGrpSpPr/>
          <p:nvPr/>
        </p:nvGrpSpPr>
        <p:grpSpPr>
          <a:xfrm>
            <a:off x="683568" y="3974340"/>
            <a:ext cx="6913047" cy="400110"/>
            <a:chOff x="683568" y="4135583"/>
            <a:chExt cx="6913047" cy="400110"/>
          </a:xfrm>
        </p:grpSpPr>
        <p:sp>
          <p:nvSpPr>
            <p:cNvPr id="30" name="TextBox 29"/>
            <p:cNvSpPr txBox="1"/>
            <p:nvPr/>
          </p:nvSpPr>
          <p:spPr>
            <a:xfrm>
              <a:off x="1070469" y="4135583"/>
              <a:ext cx="6526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음식인지 수수께끼를 내서 알아 맞혀보는 게임을 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683568" y="4158184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6105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4" y="1556792"/>
            <a:ext cx="8554522" cy="1200329"/>
            <a:chOff x="683568" y="5025370"/>
            <a:chExt cx="8554522" cy="1200329"/>
          </a:xfrm>
        </p:grpSpPr>
        <p:sp>
          <p:nvSpPr>
            <p:cNvPr id="3" name="TextBox 2"/>
            <p:cNvSpPr txBox="1"/>
            <p:nvPr/>
          </p:nvSpPr>
          <p:spPr>
            <a:xfrm>
              <a:off x="1070469" y="5025370"/>
              <a:ext cx="816762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아이와 엄마가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전단지의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음식 사진을 가위로 오려 차려낸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음식을 보며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맛있게 먹어주는 흉내를 내어 영아가 기뻐할 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있도록 해 주며 참여할 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683568" y="5102510"/>
              <a:ext cx="351394" cy="354908"/>
              <a:chOff x="1385888" y="2641354"/>
              <a:chExt cx="712015" cy="719138"/>
            </a:xfrm>
          </p:grpSpPr>
          <p:sp>
            <p:nvSpPr>
              <p:cNvPr id="5" name="눈물 방울 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눈물 방울 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눈물 방울 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0" name="그룹 9"/>
          <p:cNvGrpSpPr/>
          <p:nvPr/>
        </p:nvGrpSpPr>
        <p:grpSpPr>
          <a:xfrm>
            <a:off x="463050" y="2994948"/>
            <a:ext cx="3769030" cy="454920"/>
            <a:chOff x="899591" y="2996952"/>
            <a:chExt cx="3769030" cy="45492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899591" y="2996952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8187" y="3039746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704875" y="3671324"/>
            <a:ext cx="1183489" cy="400110"/>
            <a:chOff x="1141416" y="3786173"/>
            <a:chExt cx="1183489" cy="400110"/>
          </a:xfrm>
        </p:grpSpPr>
        <p:grpSp>
          <p:nvGrpSpPr>
            <p:cNvPr id="14" name="그룹 13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418888" y="3786173"/>
              <a:ext cx="9060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음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식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704875" y="4309961"/>
            <a:ext cx="1196313" cy="400110"/>
            <a:chOff x="1141416" y="4504348"/>
            <a:chExt cx="1196313" cy="400110"/>
          </a:xfrm>
        </p:grpSpPr>
        <p:grpSp>
          <p:nvGrpSpPr>
            <p:cNvPr id="22" name="그룹 21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418888" y="4504348"/>
              <a:ext cx="918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박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704875" y="4948598"/>
            <a:ext cx="1188299" cy="400110"/>
            <a:chOff x="1141416" y="5222523"/>
            <a:chExt cx="1188299" cy="400110"/>
          </a:xfrm>
        </p:grpSpPr>
        <p:grpSp>
          <p:nvGrpSpPr>
            <p:cNvPr id="30" name="그룹 29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418888" y="5222523"/>
              <a:ext cx="9108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딸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704875" y="5587236"/>
            <a:ext cx="970290" cy="400110"/>
            <a:chOff x="1141416" y="5222523"/>
            <a:chExt cx="970290" cy="400110"/>
          </a:xfrm>
        </p:grpSpPr>
        <p:grpSp>
          <p:nvGrpSpPr>
            <p:cNvPr id="38" name="그룹 37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418888" y="5222523"/>
              <a:ext cx="6928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빵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4217407" y="3671324"/>
            <a:ext cx="1201123" cy="400110"/>
            <a:chOff x="1141416" y="3786173"/>
            <a:chExt cx="1201123" cy="400110"/>
          </a:xfrm>
        </p:grpSpPr>
        <p:grpSp>
          <p:nvGrpSpPr>
            <p:cNvPr id="46" name="그룹 45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48" name="눈물 방울 4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눈물 방울 4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1418888" y="3786173"/>
              <a:ext cx="9236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사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과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4217407" y="4309961"/>
            <a:ext cx="965481" cy="400110"/>
            <a:chOff x="1141416" y="4504348"/>
            <a:chExt cx="965481" cy="400110"/>
          </a:xfrm>
        </p:grpSpPr>
        <p:grpSp>
          <p:nvGrpSpPr>
            <p:cNvPr id="54" name="그룹 53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56" name="눈물 방울 5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눈물 방울 5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눈물 방울 5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눈물 방울 5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타원 5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418888" y="4504348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배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4217407" y="4948598"/>
            <a:ext cx="1201123" cy="400110"/>
            <a:chOff x="1141416" y="5222523"/>
            <a:chExt cx="1201123" cy="400110"/>
          </a:xfrm>
        </p:grpSpPr>
        <p:grpSp>
          <p:nvGrpSpPr>
            <p:cNvPr id="62" name="그룹 61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64" name="눈물 방울 6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눈물 방울 6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눈물 방울 6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눈물 방울 6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타원 6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1418888" y="5222523"/>
              <a:ext cx="9236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과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4217407" y="5587236"/>
            <a:ext cx="1196313" cy="400110"/>
            <a:chOff x="1141416" y="5222523"/>
            <a:chExt cx="1196313" cy="400110"/>
          </a:xfrm>
        </p:grpSpPr>
        <p:grpSp>
          <p:nvGrpSpPr>
            <p:cNvPr id="70" name="그룹 69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72" name="눈물 방울 7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눈물 방울 7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눈물 방울 7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타원 7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1418888" y="5222523"/>
              <a:ext cx="918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우유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0522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322</Words>
  <Application>Microsoft Office PowerPoint</Application>
  <PresentationFormat>화면 슬라이드 쇼(4:3)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10</cp:revision>
  <dcterms:created xsi:type="dcterms:W3CDTF">2015-04-27T03:03:27Z</dcterms:created>
  <dcterms:modified xsi:type="dcterms:W3CDTF">2015-06-13T00:08:40Z</dcterms:modified>
</cp:coreProperties>
</file>