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703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4" name="그룹 133"/>
          <p:cNvGrpSpPr/>
          <p:nvPr userDrawn="1"/>
        </p:nvGrpSpPr>
        <p:grpSpPr>
          <a:xfrm>
            <a:off x="7353478" y="4495867"/>
            <a:ext cx="1768315" cy="2174970"/>
            <a:chOff x="3942612" y="3010001"/>
            <a:chExt cx="2665192" cy="3278100"/>
          </a:xfrm>
        </p:grpSpPr>
        <p:grpSp>
          <p:nvGrpSpPr>
            <p:cNvPr id="135" name="그룹 134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8" name="그룹 297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332" name="모서리가 둥근 직사각형 331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모서리가 둥근 직사각형 332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모서리가 둥근 직사각형 333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모서리가 둥근 직사각형 334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6" name="모서리가 둥근 직사각형 335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9" name="그룹 298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327" name="모서리가 둥근 직사각형 326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모서리가 둥근 직사각형 327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모서리가 둥근 직사각형 328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모서리가 둥근 직사각형 329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1" name="모서리가 둥근 직사각형 330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0" name="자유형 299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양쪽 모서리가 둥근 사각형 300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2" name="양쪽 모서리가 둥근 사각형 301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양쪽 모서리가 둥근 사각형 302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양쪽 모서리가 둥근 사각형 303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타원 304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타원 305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모서리가 둥근 직사각형 306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8" name="모서리가 둥근 직사각형 307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09" name="그룹 308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311" name="자유형 310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2" name="그룹 311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313" name="자유형 312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4" name="자유형 313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5" name="원호 314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6" name="타원 315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7" name="타원 316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318" name="그룹 317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5" name="직선 연결선 324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6" name="직선 연결선 325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9" name="직선 연결선 318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직선 연결선 319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" name="직선 연결선 320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22" name="그룹 321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3" name="직선 연결선 322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4" name="직선 연결선 323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10" name="타원 309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7" name="원호 136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타원 137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타원 138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양쪽 모서리가 둥근 사각형 142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5" name="그룹 144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92" name="모서리가 둥근 직사각형 291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모서리가 둥근 직사각형 292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모서리가 둥근 직사각형 293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모서리가 둥근 직사각형 294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모서리가 둥근 직사각형 295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양쪽 모서리가 둥근 사각형 296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6" name="직사각형 145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양쪽 모서리가 둥근 사각형 151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현 152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자유형 153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자유형 154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현 155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타원 156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타원 157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59" name="직선 연결선 158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직선 연결선 159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직선 연결선 160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직선 연결선 161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직선 연결선 162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직선 연결선 163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직사각형 164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사다리꼴 258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직사각형 259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타원 260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타원 261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타원 262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직사각형 263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5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6" name="이등변 삼각형 265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5" name="이등변 삼각형 284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6" name="원호 285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7" name="원호 286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9" name="그룹 288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9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91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32" name="그룹 131"/>
          <p:cNvGrpSpPr/>
          <p:nvPr userDrawn="1"/>
        </p:nvGrpSpPr>
        <p:grpSpPr>
          <a:xfrm>
            <a:off x="304800" y="-63500"/>
            <a:ext cx="3547120" cy="660400"/>
            <a:chOff x="304800" y="-63500"/>
            <a:chExt cx="3547120" cy="660400"/>
          </a:xfrm>
        </p:grpSpPr>
        <p:sp>
          <p:nvSpPr>
            <p:cNvPr id="133" name="양쪽 모서리가 둥근 사각형 132"/>
            <p:cNvSpPr/>
            <p:nvPr userDrawn="1"/>
          </p:nvSpPr>
          <p:spPr>
            <a:xfrm flipV="1">
              <a:off x="304800" y="38100"/>
              <a:ext cx="3547120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  <p:sp>
          <p:nvSpPr>
            <p:cNvPr id="166" name="TextBox 165"/>
            <p:cNvSpPr txBox="1"/>
            <p:nvPr userDrawn="1"/>
          </p:nvSpPr>
          <p:spPr>
            <a:xfrm>
              <a:off x="425465" y="59035"/>
              <a:ext cx="33522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10.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주방 음악회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18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67" name="양쪽 모서리가 둥근 사각형 166"/>
            <p:cNvSpPr/>
            <p:nvPr userDrawn="1"/>
          </p:nvSpPr>
          <p:spPr>
            <a:xfrm flipV="1">
              <a:off x="368300" y="-63500"/>
              <a:ext cx="3409365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033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4" name="그룹 133"/>
          <p:cNvGrpSpPr/>
          <p:nvPr userDrawn="1"/>
        </p:nvGrpSpPr>
        <p:grpSpPr>
          <a:xfrm>
            <a:off x="7354937" y="4487192"/>
            <a:ext cx="1732734" cy="2178392"/>
            <a:chOff x="7515109" y="4286258"/>
            <a:chExt cx="1572562" cy="1977024"/>
          </a:xfrm>
        </p:grpSpPr>
        <p:grpSp>
          <p:nvGrpSpPr>
            <p:cNvPr id="135" name="그룹 134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7" name="그룹 296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331" name="모서리가 둥근 직사각형 330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2" name="모서리가 둥근 직사각형 331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모서리가 둥근 직사각형 332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모서리가 둥근 직사각형 333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모서리가 둥근 직사각형 334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8" name="그룹 297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326" name="모서리가 둥근 직사각형 325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7" name="모서리가 둥근 직사각형 326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모서리가 둥근 직사각형 327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모서리가 둥근 직사각형 328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모서리가 둥근 직사각형 329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99" name="자유형 298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0" name="양쪽 모서리가 둥근 사각형 299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양쪽 모서리가 둥근 사각형 300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2" name="양쪽 모서리가 둥근 사각형 301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양쪽 모서리가 둥근 사각형 302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타원 303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타원 304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모서리가 둥근 직사각형 305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모서리가 둥근 직사각형 306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08" name="그룹 307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310" name="자유형 309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1" name="그룹 310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312" name="자유형 311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3" name="자유형 312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4" name="원호 313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5" name="타원 314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6" name="타원 315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317" name="그룹 316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4" name="직선 연결선 323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5" name="직선 연결선 324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8" name="직선 연결선 317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9" name="직선 연결선 318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직선 연결선 319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21" name="그룹 320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2" name="직선 연결선 32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3" name="직선 연결선 32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09" name="타원 308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7" name="그룹 136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92" name="모서리가 둥근 직사각형 291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모서리가 둥근 직사각형 292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모서리가 둥근 직사각형 293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모서리가 둥근 직사각형 294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모서리가 둥근 직사각형 295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8" name="직사각형 137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1" name="그룹 140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57" name="그룹 156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263" name="자유형 262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4" name="자유형 263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5" name="자유형 264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6" name="원호 265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5" name="타원 284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6" name="타원 285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87" name="직선 연결선 286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" name="직선 연결선 288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" name="직선 연결선 289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직선 연결선 290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8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이등변 삼각형 159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이등변 삼각형 160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62" name="직선 연결선 161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직선 연결선 162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직사각형 163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직사각형 164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9" name="사다리꼴 258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사다리꼴 259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사다리꼴 260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사다리꼴 261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52" name="모서리가 둥근 직사각형 151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3" name="양쪽 모서리가 둥근 사각형 142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양쪽 모서리가 둥근 사각형 145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양쪽 모서리가 둥근 사각형 146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직사각형 147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원호 149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원호 150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1" name="그룹 130"/>
          <p:cNvGrpSpPr/>
          <p:nvPr userDrawn="1"/>
        </p:nvGrpSpPr>
        <p:grpSpPr>
          <a:xfrm>
            <a:off x="304800" y="-63500"/>
            <a:ext cx="3547120" cy="660400"/>
            <a:chOff x="304800" y="-63500"/>
            <a:chExt cx="3547120" cy="660400"/>
          </a:xfrm>
        </p:grpSpPr>
        <p:sp>
          <p:nvSpPr>
            <p:cNvPr id="132" name="양쪽 모서리가 둥근 사각형 131"/>
            <p:cNvSpPr/>
            <p:nvPr userDrawn="1"/>
          </p:nvSpPr>
          <p:spPr>
            <a:xfrm flipV="1">
              <a:off x="304800" y="38100"/>
              <a:ext cx="3547120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  <p:sp>
          <p:nvSpPr>
            <p:cNvPr id="133" name="TextBox 132"/>
            <p:cNvSpPr txBox="1"/>
            <p:nvPr userDrawn="1"/>
          </p:nvSpPr>
          <p:spPr>
            <a:xfrm>
              <a:off x="425465" y="59035"/>
              <a:ext cx="33522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10.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주방 음악회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18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66" name="양쪽 모서리가 둥근 사각형 165"/>
            <p:cNvSpPr/>
            <p:nvPr userDrawn="1"/>
          </p:nvSpPr>
          <p:spPr>
            <a:xfrm flipV="1">
              <a:off x="368300" y="-63500"/>
              <a:ext cx="3409365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4775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7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121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049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97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899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31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323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928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1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930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  <a:effectLst/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1357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 userDrawn="1"/>
        </p:nvGrpSpPr>
        <p:grpSpPr>
          <a:xfrm>
            <a:off x="304800" y="-63500"/>
            <a:ext cx="3547120" cy="660400"/>
            <a:chOff x="304800" y="-63500"/>
            <a:chExt cx="3547120" cy="660400"/>
          </a:xfrm>
        </p:grpSpPr>
        <p:sp>
          <p:nvSpPr>
            <p:cNvPr id="79" name="양쪽 모서리가 둥근 사각형 78"/>
            <p:cNvSpPr/>
            <p:nvPr userDrawn="1"/>
          </p:nvSpPr>
          <p:spPr>
            <a:xfrm flipV="1">
              <a:off x="304800" y="38100"/>
              <a:ext cx="3547120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  <p:sp>
          <p:nvSpPr>
            <p:cNvPr id="80" name="TextBox 79"/>
            <p:cNvSpPr txBox="1"/>
            <p:nvPr userDrawn="1"/>
          </p:nvSpPr>
          <p:spPr>
            <a:xfrm>
              <a:off x="425465" y="59035"/>
              <a:ext cx="33522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10.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주방 음악회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18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88" name="양쪽 모서리가 둥근 사각형 287"/>
            <p:cNvSpPr/>
            <p:nvPr userDrawn="1"/>
          </p:nvSpPr>
          <p:spPr>
            <a:xfrm flipV="1">
              <a:off x="368300" y="-63500"/>
              <a:ext cx="3409365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  <p:grpSp>
        <p:nvGrpSpPr>
          <p:cNvPr id="134" name="그룹 133"/>
          <p:cNvGrpSpPr/>
          <p:nvPr userDrawn="1"/>
        </p:nvGrpSpPr>
        <p:grpSpPr>
          <a:xfrm rot="21190137">
            <a:off x="7849680" y="4946872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5" name="그룹 13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262" name="모서리가 둥근 직사각형 261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5" name="모서리가 둥근 직사각형 264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6" name="모서리가 둥근 직사각형 265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64" name="모서리가 둥근 직사각형 16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7" name="자유형 13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양쪽 모서리가 둥근 사각형 13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양쪽 모서리가 둥근 사각형 13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양쪽 모서리가 둥근 사각형 13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양쪽 모서리가 둥근 사각형 14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타원 14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타원 14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모서리가 둥근 직사각형 14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모서리가 둥근 직사각형 14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46" name="그룹 14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48" name="자유형 14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9" name="그룹 14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50" name="자유형 14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자유형 15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원호 15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타원 15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타원 15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55" name="그룹 15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62" name="직선 연결선 16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직선 연결선 16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6" name="직선 연결선 15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직선 연결선 15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직선 연결선 15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9" name="그룹 15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60" name="직선 연결선 15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" name="직선 연결선 16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47" name="타원 14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218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83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62" r:id="rId10"/>
    <p:sldLayoutId id="2147483663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&#48512;&#47784;&#51088;&#45376;%20&#45440;&#51060;&#54876;&#46041;_&#50689;&#50500;&#44592;%2010_master(0606).mp4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499171" y="1969924"/>
              <a:ext cx="414568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10.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주방 음악회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5" name="그림 10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868" y="458153"/>
            <a:ext cx="1555132" cy="363637"/>
          </a:xfrm>
          <a:prstGeom prst="rect">
            <a:avLst/>
          </a:prstGeom>
        </p:spPr>
      </p:pic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899592" y="908720"/>
            <a:ext cx="7128792" cy="454920"/>
            <a:chOff x="899592" y="908720"/>
            <a:chExt cx="7128792" cy="454920"/>
          </a:xfrm>
        </p:grpSpPr>
        <p:sp>
          <p:nvSpPr>
            <p:cNvPr id="360" name="모서리가 둥근 직사각형 359"/>
            <p:cNvSpPr/>
            <p:nvPr/>
          </p:nvSpPr>
          <p:spPr>
            <a:xfrm>
              <a:off x="899592" y="908720"/>
              <a:ext cx="7128792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992767" y="951514"/>
              <a:ext cx="69573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냄비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숟가락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냄비뚜껑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플라스틱 컵이나 그릇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나무주걱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1088509" y="1445875"/>
            <a:ext cx="65950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앞에 두드려서 소리를 낼 수 있는 </a:t>
            </a:r>
            <a:r>
              <a:rPr lang="ko-KR" altLang="en-US" sz="2400" dirty="0" err="1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여러가지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주방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물건을 놓아둡니다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326474" y="2279185"/>
            <a:ext cx="3475792" cy="400110"/>
            <a:chOff x="1326474" y="1856936"/>
            <a:chExt cx="3475792" cy="400110"/>
          </a:xfrm>
        </p:grpSpPr>
        <p:grpSp>
          <p:nvGrpSpPr>
            <p:cNvPr id="188" name="그룹 187"/>
            <p:cNvGrpSpPr/>
            <p:nvPr/>
          </p:nvGrpSpPr>
          <p:grpSpPr>
            <a:xfrm>
              <a:off x="1326474" y="1935482"/>
              <a:ext cx="240611" cy="243018"/>
              <a:chOff x="1385888" y="2641354"/>
              <a:chExt cx="712015" cy="719138"/>
            </a:xfrm>
          </p:grpSpPr>
          <p:sp>
            <p:nvSpPr>
              <p:cNvPr id="190" name="눈물 방울 1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눈물 방울 1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눈물 방울 1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눈물 방울 1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타원 1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89" name="TextBox 188"/>
            <p:cNvSpPr txBox="1"/>
            <p:nvPr/>
          </p:nvSpPr>
          <p:spPr>
            <a:xfrm>
              <a:off x="1567085" y="1856936"/>
              <a:ext cx="32351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ㅇㅇ앞에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물건들이 많이 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326474" y="2746080"/>
            <a:ext cx="1973778" cy="400110"/>
            <a:chOff x="1326474" y="2508824"/>
            <a:chExt cx="1973778" cy="400110"/>
          </a:xfrm>
        </p:grpSpPr>
        <p:grpSp>
          <p:nvGrpSpPr>
            <p:cNvPr id="176" name="그룹 175"/>
            <p:cNvGrpSpPr/>
            <p:nvPr/>
          </p:nvGrpSpPr>
          <p:grpSpPr>
            <a:xfrm>
              <a:off x="1326474" y="2587370"/>
              <a:ext cx="240611" cy="243018"/>
              <a:chOff x="1385888" y="2641354"/>
              <a:chExt cx="712015" cy="719138"/>
            </a:xfrm>
          </p:grpSpPr>
          <p:sp>
            <p:nvSpPr>
              <p:cNvPr id="178" name="눈물 방울 17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눈물 방울 17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눈물 방울 18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눈물 방울 18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7" name="TextBox 176"/>
            <p:cNvSpPr txBox="1"/>
            <p:nvPr/>
          </p:nvSpPr>
          <p:spPr>
            <a:xfrm>
              <a:off x="1567085" y="2508824"/>
              <a:ext cx="1733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이게 무엇일까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326474" y="3212976"/>
            <a:ext cx="3334728" cy="400110"/>
            <a:chOff x="1326474" y="3042619"/>
            <a:chExt cx="3334728" cy="400110"/>
          </a:xfrm>
        </p:grpSpPr>
        <p:grpSp>
          <p:nvGrpSpPr>
            <p:cNvPr id="68" name="그룹 67"/>
            <p:cNvGrpSpPr/>
            <p:nvPr/>
          </p:nvGrpSpPr>
          <p:grpSpPr>
            <a:xfrm>
              <a:off x="1326474" y="3121165"/>
              <a:ext cx="240611" cy="243018"/>
              <a:chOff x="1385888" y="2641354"/>
              <a:chExt cx="712015" cy="719138"/>
            </a:xfrm>
          </p:grpSpPr>
          <p:sp>
            <p:nvSpPr>
              <p:cNvPr id="70" name="눈물 방울 6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1567085" y="3042619"/>
              <a:ext cx="30941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냄비도 있고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국자도 있구나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334" name="TextBox 333"/>
          <p:cNvSpPr txBox="1"/>
          <p:nvPr/>
        </p:nvSpPr>
        <p:spPr>
          <a:xfrm>
            <a:off x="1088509" y="3861048"/>
            <a:ext cx="7435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아이가 관심을 가지면 두드려 볼 수 있도록 도와 줍니다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1325221" y="4314239"/>
            <a:ext cx="5022689" cy="400110"/>
            <a:chOff x="1325221" y="4174985"/>
            <a:chExt cx="5022689" cy="400110"/>
          </a:xfrm>
        </p:grpSpPr>
        <p:grpSp>
          <p:nvGrpSpPr>
            <p:cNvPr id="352" name="그룹 351"/>
            <p:cNvGrpSpPr/>
            <p:nvPr/>
          </p:nvGrpSpPr>
          <p:grpSpPr>
            <a:xfrm>
              <a:off x="1325221" y="4253531"/>
              <a:ext cx="240611" cy="243018"/>
              <a:chOff x="1385888" y="2641354"/>
              <a:chExt cx="712015" cy="719138"/>
            </a:xfrm>
          </p:grpSpPr>
          <p:sp>
            <p:nvSpPr>
              <p:cNvPr id="354" name="눈물 방울 35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5" name="눈물 방울 35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6" name="눈물 방울 35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7" name="눈물 방울 35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8" name="타원 35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3" name="TextBox 352"/>
            <p:cNvSpPr txBox="1"/>
            <p:nvPr/>
          </p:nvSpPr>
          <p:spPr>
            <a:xfrm>
              <a:off x="1565832" y="4174985"/>
              <a:ext cx="47820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두드려서 소리를 내 볼게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잘 들어봐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325221" y="5308255"/>
            <a:ext cx="4234012" cy="400110"/>
            <a:chOff x="1325221" y="4720442"/>
            <a:chExt cx="4234012" cy="400110"/>
          </a:xfrm>
        </p:grpSpPr>
        <p:grpSp>
          <p:nvGrpSpPr>
            <p:cNvPr id="345" name="그룹 344"/>
            <p:cNvGrpSpPr/>
            <p:nvPr/>
          </p:nvGrpSpPr>
          <p:grpSpPr>
            <a:xfrm>
              <a:off x="1325221" y="4798988"/>
              <a:ext cx="240611" cy="243018"/>
              <a:chOff x="1385888" y="2641354"/>
              <a:chExt cx="712015" cy="719138"/>
            </a:xfrm>
          </p:grpSpPr>
          <p:sp>
            <p:nvSpPr>
              <p:cNvPr id="347" name="눈물 방울 34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8" name="눈물 방울 34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9" name="눈물 방울 34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0" name="눈물 방울 34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1" name="타원 35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46" name="TextBox 345"/>
            <p:cNvSpPr txBox="1"/>
            <p:nvPr/>
          </p:nvSpPr>
          <p:spPr>
            <a:xfrm>
              <a:off x="1565832" y="4720442"/>
              <a:ext cx="39934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우리ㅇㅇ도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숟가락으로 두드려 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1325221" y="5805264"/>
            <a:ext cx="3523882" cy="400110"/>
            <a:chOff x="1325221" y="5265900"/>
            <a:chExt cx="3523882" cy="400110"/>
          </a:xfrm>
        </p:grpSpPr>
        <p:grpSp>
          <p:nvGrpSpPr>
            <p:cNvPr id="76" name="그룹 75"/>
            <p:cNvGrpSpPr/>
            <p:nvPr/>
          </p:nvGrpSpPr>
          <p:grpSpPr>
            <a:xfrm>
              <a:off x="1325221" y="5344446"/>
              <a:ext cx="240611" cy="243018"/>
              <a:chOff x="1385888" y="2641354"/>
              <a:chExt cx="712015" cy="719138"/>
            </a:xfrm>
          </p:grpSpPr>
          <p:sp>
            <p:nvSpPr>
              <p:cNvPr id="78" name="눈물 방울 7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눈물 방울 7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눈물 방울 7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눈물 방울 8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1565832" y="5265900"/>
              <a:ext cx="3283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그릇에서는 어떤 소리가 날까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5" name="그룹 54"/>
          <p:cNvGrpSpPr/>
          <p:nvPr/>
        </p:nvGrpSpPr>
        <p:grpSpPr>
          <a:xfrm>
            <a:off x="1325221" y="4811247"/>
            <a:ext cx="1666001" cy="400110"/>
            <a:chOff x="1325221" y="4174985"/>
            <a:chExt cx="1666001" cy="400110"/>
          </a:xfrm>
        </p:grpSpPr>
        <p:grpSp>
          <p:nvGrpSpPr>
            <p:cNvPr id="56" name="그룹 55"/>
            <p:cNvGrpSpPr/>
            <p:nvPr/>
          </p:nvGrpSpPr>
          <p:grpSpPr>
            <a:xfrm>
              <a:off x="1325221" y="4253531"/>
              <a:ext cx="240611" cy="243018"/>
              <a:chOff x="1385888" y="2641354"/>
              <a:chExt cx="712015" cy="719138"/>
            </a:xfrm>
          </p:grpSpPr>
          <p:sp>
            <p:nvSpPr>
              <p:cNvPr id="58" name="눈물 방울 5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눈물 방울 5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눈물 방울 5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눈물 방울 6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타원 6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1565832" y="4174985"/>
              <a:ext cx="14253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탁탁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쨍쨍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78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900246"/>
            <a:ext cx="6946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아이가 두드려서 낸 소리를 말소리로 표현해 줍니다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7" name="그룹 56"/>
          <p:cNvGrpSpPr/>
          <p:nvPr/>
        </p:nvGrpSpPr>
        <p:grpSpPr>
          <a:xfrm>
            <a:off x="1137557" y="1412776"/>
            <a:ext cx="5040323" cy="400110"/>
            <a:chOff x="1326474" y="1908628"/>
            <a:chExt cx="5040323" cy="400110"/>
          </a:xfrm>
        </p:grpSpPr>
        <p:grpSp>
          <p:nvGrpSpPr>
            <p:cNvPr id="23" name="그룹 22"/>
            <p:cNvGrpSpPr/>
            <p:nvPr/>
          </p:nvGrpSpPr>
          <p:grpSpPr>
            <a:xfrm>
              <a:off x="1326474" y="1987174"/>
              <a:ext cx="240611" cy="243018"/>
              <a:chOff x="1385888" y="2641354"/>
              <a:chExt cx="712015" cy="719138"/>
            </a:xfrm>
          </p:grpSpPr>
          <p:sp>
            <p:nvSpPr>
              <p:cNvPr id="25" name="눈물 방울 2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눈물 방울 2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타원 2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567085" y="1908628"/>
              <a:ext cx="47997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나무주걱으로 두드리니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딱딱딱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소리가 나네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5" name="그룹 54"/>
          <p:cNvGrpSpPr/>
          <p:nvPr/>
        </p:nvGrpSpPr>
        <p:grpSpPr>
          <a:xfrm>
            <a:off x="1137557" y="1916832"/>
            <a:ext cx="3430908" cy="400110"/>
            <a:chOff x="1326474" y="2874987"/>
            <a:chExt cx="3430908" cy="400110"/>
          </a:xfrm>
        </p:grpSpPr>
        <p:grpSp>
          <p:nvGrpSpPr>
            <p:cNvPr id="16" name="그룹 15"/>
            <p:cNvGrpSpPr/>
            <p:nvPr/>
          </p:nvGrpSpPr>
          <p:grpSpPr>
            <a:xfrm>
              <a:off x="1326474" y="2953533"/>
              <a:ext cx="240611" cy="243018"/>
              <a:chOff x="1385888" y="2641354"/>
              <a:chExt cx="712015" cy="719138"/>
            </a:xfrm>
          </p:grpSpPr>
          <p:sp>
            <p:nvSpPr>
              <p:cNvPr id="18" name="눈물 방울 1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타원 2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567085" y="2874987"/>
              <a:ext cx="31902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이번에는 냄비도 두드려볼까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137557" y="2420888"/>
            <a:ext cx="3421290" cy="400110"/>
            <a:chOff x="1326474" y="3645024"/>
            <a:chExt cx="3421290" cy="400110"/>
          </a:xfrm>
        </p:grpSpPr>
        <p:grpSp>
          <p:nvGrpSpPr>
            <p:cNvPr id="9" name="그룹 8"/>
            <p:cNvGrpSpPr/>
            <p:nvPr/>
          </p:nvGrpSpPr>
          <p:grpSpPr>
            <a:xfrm>
              <a:off x="1326474" y="3723570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567085" y="3645024"/>
              <a:ext cx="31806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</a:t>
              </a:r>
              <a:r>
                <a:rPr lang="ko-KR" altLang="en-US" sz="20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잘 두드리는구나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30" name="그림 29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356992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1" name="그룹 30"/>
          <p:cNvGrpSpPr/>
          <p:nvPr/>
        </p:nvGrpSpPr>
        <p:grpSpPr>
          <a:xfrm>
            <a:off x="6012160" y="3356992"/>
            <a:ext cx="2232248" cy="1594463"/>
            <a:chOff x="6012160" y="3284984"/>
            <a:chExt cx="2232248" cy="1594463"/>
          </a:xfrm>
        </p:grpSpPr>
        <p:sp>
          <p:nvSpPr>
            <p:cNvPr id="32" name="타원형 설명선 31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335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899592" y="1052736"/>
            <a:ext cx="1383809" cy="454920"/>
            <a:chOff x="899592" y="1052736"/>
            <a:chExt cx="1383809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101164" y="1716068"/>
            <a:ext cx="6988388" cy="461665"/>
            <a:chOff x="1271083" y="1716068"/>
            <a:chExt cx="6988388" cy="461665"/>
          </a:xfrm>
        </p:grpSpPr>
        <p:sp>
          <p:nvSpPr>
            <p:cNvPr id="5" name="TextBox 4"/>
            <p:cNvSpPr txBox="1"/>
            <p:nvPr/>
          </p:nvSpPr>
          <p:spPr>
            <a:xfrm>
              <a:off x="1657984" y="1716068"/>
              <a:ext cx="66014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물건을 두드릴 때 아이가 다치지 않도록 주의합니다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1271083" y="1738669"/>
              <a:ext cx="351394" cy="354908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" name="그룹 12"/>
          <p:cNvGrpSpPr/>
          <p:nvPr/>
        </p:nvGrpSpPr>
        <p:grpSpPr>
          <a:xfrm>
            <a:off x="1101164" y="3556064"/>
            <a:ext cx="7206397" cy="830997"/>
            <a:chOff x="1271083" y="3501008"/>
            <a:chExt cx="7206397" cy="830997"/>
          </a:xfrm>
        </p:grpSpPr>
        <p:sp>
          <p:nvSpPr>
            <p:cNvPr id="30" name="TextBox 29"/>
            <p:cNvSpPr txBox="1"/>
            <p:nvPr/>
          </p:nvSpPr>
          <p:spPr>
            <a:xfrm>
              <a:off x="1657984" y="3501008"/>
              <a:ext cx="68194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냄비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후라이팬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등을 두드릴 때 나는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소리를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말해줍니다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1271083" y="3578148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7" name="그룹 16"/>
          <p:cNvGrpSpPr/>
          <p:nvPr/>
        </p:nvGrpSpPr>
        <p:grpSpPr>
          <a:xfrm>
            <a:off x="1101164" y="4783839"/>
            <a:ext cx="6864956" cy="461665"/>
            <a:chOff x="1271083" y="4783839"/>
            <a:chExt cx="6864956" cy="461665"/>
          </a:xfrm>
        </p:grpSpPr>
        <p:sp>
          <p:nvSpPr>
            <p:cNvPr id="46" name="TextBox 45"/>
            <p:cNvSpPr txBox="1"/>
            <p:nvPr/>
          </p:nvSpPr>
          <p:spPr>
            <a:xfrm>
              <a:off x="1657984" y="4783839"/>
              <a:ext cx="64780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다양한 의성어는 아이의 언어발달에 도움을 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47" name="그룹 46"/>
            <p:cNvGrpSpPr/>
            <p:nvPr/>
          </p:nvGrpSpPr>
          <p:grpSpPr>
            <a:xfrm>
              <a:off x="1271083" y="4806440"/>
              <a:ext cx="351394" cy="354908"/>
              <a:chOff x="1385888" y="2641354"/>
              <a:chExt cx="712015" cy="719138"/>
            </a:xfrm>
          </p:grpSpPr>
          <p:sp>
            <p:nvSpPr>
              <p:cNvPr id="48" name="눈물 방울 4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눈물 방울 4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타원 5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6" name="그룹 15"/>
          <p:cNvGrpSpPr/>
          <p:nvPr/>
        </p:nvGrpSpPr>
        <p:grpSpPr>
          <a:xfrm>
            <a:off x="1101164" y="2636066"/>
            <a:ext cx="6268639" cy="461665"/>
            <a:chOff x="1271083" y="2927874"/>
            <a:chExt cx="6268639" cy="461665"/>
          </a:xfrm>
        </p:grpSpPr>
        <p:sp>
          <p:nvSpPr>
            <p:cNvPr id="38" name="TextBox 37"/>
            <p:cNvSpPr txBox="1"/>
            <p:nvPr/>
          </p:nvSpPr>
          <p:spPr>
            <a:xfrm>
              <a:off x="1657984" y="2927874"/>
              <a:ext cx="58817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주방용품은 깨지지 않는 물건으로 준비합니다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271083" y="2950475"/>
              <a:ext cx="351394" cy="354908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63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모서리가 둥근 직사각형 44"/>
          <p:cNvSpPr/>
          <p:nvPr/>
        </p:nvSpPr>
        <p:spPr>
          <a:xfrm>
            <a:off x="899592" y="1052736"/>
            <a:ext cx="2190070" cy="454920"/>
          </a:xfrm>
          <a:prstGeom prst="roundRect">
            <a:avLst>
              <a:gd name="adj" fmla="val 50000"/>
            </a:avLst>
          </a:prstGeom>
          <a:solidFill>
            <a:srgbClr val="FFDDDD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978187" y="1095530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075516" y="2683158"/>
            <a:ext cx="7408375" cy="830997"/>
            <a:chOff x="1271083" y="2540761"/>
            <a:chExt cx="7408375" cy="830997"/>
          </a:xfrm>
        </p:grpSpPr>
        <p:sp>
          <p:nvSpPr>
            <p:cNvPr id="47" name="TextBox 46"/>
            <p:cNvSpPr txBox="1"/>
            <p:nvPr/>
          </p:nvSpPr>
          <p:spPr>
            <a:xfrm>
              <a:off x="1657984" y="2540761"/>
              <a:ext cx="702147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좋아하는 모국어 동요를 불러줍니다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 노래에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맞춰 주방악기를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연주해 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48" name="그룹 47"/>
            <p:cNvGrpSpPr/>
            <p:nvPr/>
          </p:nvGrpSpPr>
          <p:grpSpPr>
            <a:xfrm>
              <a:off x="1271083" y="2617901"/>
              <a:ext cx="351394" cy="354908"/>
              <a:chOff x="1385888" y="2641354"/>
              <a:chExt cx="712015" cy="719138"/>
            </a:xfrm>
          </p:grpSpPr>
          <p:sp>
            <p:nvSpPr>
              <p:cNvPr id="49" name="눈물 방울 4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눈물 방울 5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타원 5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" name="그룹 1"/>
          <p:cNvGrpSpPr/>
          <p:nvPr/>
        </p:nvGrpSpPr>
        <p:grpSpPr>
          <a:xfrm>
            <a:off x="1075516" y="1860084"/>
            <a:ext cx="6645346" cy="461665"/>
            <a:chOff x="1271083" y="1860084"/>
            <a:chExt cx="6645346" cy="461665"/>
          </a:xfrm>
        </p:grpSpPr>
        <p:sp>
          <p:nvSpPr>
            <p:cNvPr id="37" name="TextBox 36"/>
            <p:cNvSpPr txBox="1"/>
            <p:nvPr/>
          </p:nvSpPr>
          <p:spPr>
            <a:xfrm>
              <a:off x="1657984" y="1860084"/>
              <a:ext cx="62584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신나는 동요를 들으며 두드리기 활동을 해봅니다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8" name="그룹 37"/>
            <p:cNvGrpSpPr/>
            <p:nvPr/>
          </p:nvGrpSpPr>
          <p:grpSpPr>
            <a:xfrm>
              <a:off x="1271083" y="1882685"/>
              <a:ext cx="351394" cy="354908"/>
              <a:chOff x="1385888" y="2641354"/>
              <a:chExt cx="712015" cy="719138"/>
            </a:xfrm>
          </p:grpSpPr>
          <p:sp>
            <p:nvSpPr>
              <p:cNvPr id="39" name="눈물 방울 3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눈물 방울 3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타원 4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0" name="그룹 19"/>
          <p:cNvGrpSpPr/>
          <p:nvPr/>
        </p:nvGrpSpPr>
        <p:grpSpPr>
          <a:xfrm>
            <a:off x="1075516" y="3875564"/>
            <a:ext cx="7661649" cy="1569660"/>
            <a:chOff x="1271083" y="3757340"/>
            <a:chExt cx="7661649" cy="1569660"/>
          </a:xfrm>
        </p:grpSpPr>
        <p:sp>
          <p:nvSpPr>
            <p:cNvPr id="21" name="TextBox 20"/>
            <p:cNvSpPr txBox="1"/>
            <p:nvPr/>
          </p:nvSpPr>
          <p:spPr>
            <a:xfrm>
              <a:off x="1657984" y="3757340"/>
              <a:ext cx="727474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주방 음악회의 가수가 되어 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신나게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주방용품을 두드릴 수 있도록 신나는 노래를 불러줍니다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아빠가 즐거워 하는 모습을 보면 아이는 더욱 신이나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놀이하게 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22" name="그룹 21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23" name="눈물 방울 2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타원 2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805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899591" y="1052736"/>
            <a:ext cx="3769029" cy="454920"/>
          </a:xfrm>
          <a:prstGeom prst="roundRect">
            <a:avLst>
              <a:gd name="adj" fmla="val 50000"/>
            </a:avLst>
          </a:prstGeom>
          <a:solidFill>
            <a:srgbClr val="FFDDDD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78187" y="1095530"/>
            <a:ext cx="369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엄마의 모국어를 아이에게 들려주세요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1141416" y="1708428"/>
            <a:ext cx="1183489" cy="400110"/>
            <a:chOff x="1141416" y="1708428"/>
            <a:chExt cx="1183489" cy="400110"/>
          </a:xfrm>
        </p:grpSpPr>
        <p:grpSp>
          <p:nvGrpSpPr>
            <p:cNvPr id="5" name="그룹 4"/>
            <p:cNvGrpSpPr/>
            <p:nvPr/>
          </p:nvGrpSpPr>
          <p:grpSpPr>
            <a:xfrm>
              <a:off x="1141416" y="1773000"/>
              <a:ext cx="268284" cy="270966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418888" y="1708428"/>
              <a:ext cx="9060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냄비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1141416" y="2392458"/>
            <a:ext cx="952657" cy="400110"/>
            <a:chOff x="1141416" y="2426603"/>
            <a:chExt cx="952657" cy="400110"/>
          </a:xfrm>
        </p:grpSpPr>
        <p:grpSp>
          <p:nvGrpSpPr>
            <p:cNvPr id="13" name="그룹 12"/>
            <p:cNvGrpSpPr/>
            <p:nvPr/>
          </p:nvGrpSpPr>
          <p:grpSpPr>
            <a:xfrm>
              <a:off x="1141416" y="2491175"/>
              <a:ext cx="268284" cy="270966"/>
              <a:chOff x="1385888" y="2641354"/>
              <a:chExt cx="712015" cy="719138"/>
            </a:xfrm>
          </p:grpSpPr>
          <p:sp>
            <p:nvSpPr>
              <p:cNvPr id="15" name="눈물 방울 1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418888" y="2426603"/>
              <a:ext cx="6751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컵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141416" y="3076488"/>
            <a:ext cx="1427146" cy="400110"/>
            <a:chOff x="1141416" y="3144778"/>
            <a:chExt cx="1427146" cy="400110"/>
          </a:xfrm>
        </p:grpSpPr>
        <p:grpSp>
          <p:nvGrpSpPr>
            <p:cNvPr id="21" name="그룹 20"/>
            <p:cNvGrpSpPr/>
            <p:nvPr/>
          </p:nvGrpSpPr>
          <p:grpSpPr>
            <a:xfrm>
              <a:off x="1141416" y="3209350"/>
              <a:ext cx="268284" cy="270966"/>
              <a:chOff x="1385888" y="2641354"/>
              <a:chExt cx="712015" cy="719138"/>
            </a:xfrm>
          </p:grpSpPr>
          <p:sp>
            <p:nvSpPr>
              <p:cNvPr id="23" name="눈물 방울 2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타원 2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418888" y="3144778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숟가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락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141416" y="3760518"/>
            <a:ext cx="1196313" cy="400110"/>
            <a:chOff x="1141416" y="3862953"/>
            <a:chExt cx="1196313" cy="400110"/>
          </a:xfrm>
        </p:grpSpPr>
        <p:grpSp>
          <p:nvGrpSpPr>
            <p:cNvPr id="29" name="그룹 28"/>
            <p:cNvGrpSpPr/>
            <p:nvPr/>
          </p:nvGrpSpPr>
          <p:grpSpPr>
            <a:xfrm>
              <a:off x="1141416" y="3927525"/>
              <a:ext cx="268284" cy="270966"/>
              <a:chOff x="1385888" y="2641354"/>
              <a:chExt cx="712015" cy="719138"/>
            </a:xfrm>
          </p:grpSpPr>
          <p:sp>
            <p:nvSpPr>
              <p:cNvPr id="31" name="눈물 방울 3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눈물 방울 3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타원 3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1418888" y="3862953"/>
              <a:ext cx="9188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릇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141416" y="4444548"/>
            <a:ext cx="1183489" cy="400110"/>
            <a:chOff x="1141416" y="4444548"/>
            <a:chExt cx="1183489" cy="400110"/>
          </a:xfrm>
        </p:grpSpPr>
        <p:grpSp>
          <p:nvGrpSpPr>
            <p:cNvPr id="36" name="그룹 35"/>
            <p:cNvGrpSpPr/>
            <p:nvPr/>
          </p:nvGrpSpPr>
          <p:grpSpPr>
            <a:xfrm>
              <a:off x="1141416" y="4509120"/>
              <a:ext cx="268284" cy="270966"/>
              <a:chOff x="1385888" y="2641354"/>
              <a:chExt cx="712015" cy="719138"/>
            </a:xfrm>
          </p:grpSpPr>
          <p:sp>
            <p:nvSpPr>
              <p:cNvPr id="37" name="눈물 방울 3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눈물 방울 3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" name="눈물 방울 3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눈물 방울 3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타원 4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418888" y="4444548"/>
              <a:ext cx="9060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리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30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220</Words>
  <Application>Microsoft Office PowerPoint</Application>
  <PresentationFormat>화면 슬라이드 쇼(4:3)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32</cp:revision>
  <dcterms:created xsi:type="dcterms:W3CDTF">2015-04-19T01:08:16Z</dcterms:created>
  <dcterms:modified xsi:type="dcterms:W3CDTF">2015-06-13T00:07:17Z</dcterms:modified>
</cp:coreProperties>
</file>