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</p:sldIdLst>
  <p:sldSz cx="9144000" cy="6858000" type="screen4x3"/>
  <p:notesSz cx="6858000" cy="9144000"/>
  <p:embeddedFontLst>
    <p:embeddedFont>
      <p:font typeface="서울남산체 EB" pitchFamily="18" charset="-127"/>
      <p:regular r:id="rId8"/>
    </p:embeddedFont>
    <p:embeddedFont>
      <p:font typeface="서울남산체 M" pitchFamily="18" charset="-127"/>
      <p:regular r:id="rId9"/>
    </p:embeddedFont>
    <p:embeddedFont>
      <p:font typeface="맑은 고딕" pitchFamily="50" charset="-127"/>
      <p:regular r:id="rId10"/>
      <p:bold r:id="rId11"/>
    </p:embeddedFont>
    <p:embeddedFont>
      <p:font typeface="서울남산체 B" pitchFamily="18" charset="-127"/>
      <p:regular r:id="rId12"/>
    </p:embeddedFont>
  </p:embeddedFontLst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781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font" Target="fonts/font3.fntdata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8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4453906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128523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3731198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사용자 지정 레이아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52"/>
          <a:stretch/>
        </p:blipFill>
        <p:spPr bwMode="auto">
          <a:xfrm>
            <a:off x="0" y="1925952"/>
            <a:ext cx="4202332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8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18"/>
          <a:stretch/>
        </p:blipFill>
        <p:spPr bwMode="auto">
          <a:xfrm flipH="1">
            <a:off x="4970219" y="1925952"/>
            <a:ext cx="4173781" cy="4852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39" name="이등변 삼각형 338"/>
          <p:cNvSpPr/>
          <p:nvPr/>
        </p:nvSpPr>
        <p:spPr>
          <a:xfrm rot="5400000">
            <a:off x="72008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0" name="이등변 삼각형 339"/>
          <p:cNvSpPr/>
          <p:nvPr/>
        </p:nvSpPr>
        <p:spPr>
          <a:xfrm rot="16200000" flipH="1">
            <a:off x="5327576" y="2420889"/>
            <a:ext cx="3744416" cy="3888432"/>
          </a:xfrm>
          <a:prstGeom prst="triangle">
            <a:avLst/>
          </a:prstGeom>
          <a:solidFill>
            <a:srgbClr val="92D050">
              <a:alpha val="95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41" name="직사각형 340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42" name="그룹 341"/>
          <p:cNvGrpSpPr/>
          <p:nvPr/>
        </p:nvGrpSpPr>
        <p:grpSpPr>
          <a:xfrm>
            <a:off x="0" y="0"/>
            <a:ext cx="9144000" cy="260648"/>
            <a:chOff x="0" y="0"/>
            <a:chExt cx="9144000" cy="260648"/>
          </a:xfrm>
        </p:grpSpPr>
        <p:sp>
          <p:nvSpPr>
            <p:cNvPr id="485" name="직사각형 484"/>
            <p:cNvSpPr/>
            <p:nvPr/>
          </p:nvSpPr>
          <p:spPr>
            <a:xfrm>
              <a:off x="45720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6" name="직사각형 485"/>
            <p:cNvSpPr/>
            <p:nvPr/>
          </p:nvSpPr>
          <p:spPr>
            <a:xfrm>
              <a:off x="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7" name="직사각형 486"/>
            <p:cNvSpPr/>
            <p:nvPr/>
          </p:nvSpPr>
          <p:spPr>
            <a:xfrm>
              <a:off x="457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8" name="직사각형 487"/>
            <p:cNvSpPr/>
            <p:nvPr/>
          </p:nvSpPr>
          <p:spPr>
            <a:xfrm>
              <a:off x="914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89" name="직사각형 488"/>
            <p:cNvSpPr/>
            <p:nvPr/>
          </p:nvSpPr>
          <p:spPr>
            <a:xfrm>
              <a:off x="1371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0" name="직사각형 489"/>
            <p:cNvSpPr/>
            <p:nvPr/>
          </p:nvSpPr>
          <p:spPr>
            <a:xfrm>
              <a:off x="1828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1" name="직사각형 490"/>
            <p:cNvSpPr/>
            <p:nvPr/>
          </p:nvSpPr>
          <p:spPr>
            <a:xfrm>
              <a:off x="2286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2" name="직사각형 491"/>
            <p:cNvSpPr/>
            <p:nvPr/>
          </p:nvSpPr>
          <p:spPr>
            <a:xfrm>
              <a:off x="2743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3" name="직사각형 492"/>
            <p:cNvSpPr/>
            <p:nvPr/>
          </p:nvSpPr>
          <p:spPr>
            <a:xfrm>
              <a:off x="3200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4" name="직사각형 493"/>
            <p:cNvSpPr/>
            <p:nvPr/>
          </p:nvSpPr>
          <p:spPr>
            <a:xfrm>
              <a:off x="3657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5" name="직사각형 494"/>
            <p:cNvSpPr/>
            <p:nvPr/>
          </p:nvSpPr>
          <p:spPr>
            <a:xfrm>
              <a:off x="4114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6" name="직사각형 495"/>
            <p:cNvSpPr/>
            <p:nvPr/>
          </p:nvSpPr>
          <p:spPr>
            <a:xfrm>
              <a:off x="50292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7" name="직사각형 496"/>
            <p:cNvSpPr/>
            <p:nvPr/>
          </p:nvSpPr>
          <p:spPr>
            <a:xfrm>
              <a:off x="54864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8" name="직사각형 497"/>
            <p:cNvSpPr/>
            <p:nvPr/>
          </p:nvSpPr>
          <p:spPr>
            <a:xfrm>
              <a:off x="59436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499" name="직사각형 498"/>
            <p:cNvSpPr/>
            <p:nvPr/>
          </p:nvSpPr>
          <p:spPr>
            <a:xfrm>
              <a:off x="64008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0" name="직사각형 499"/>
            <p:cNvSpPr/>
            <p:nvPr/>
          </p:nvSpPr>
          <p:spPr>
            <a:xfrm>
              <a:off x="68580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1" name="직사각형 500"/>
            <p:cNvSpPr/>
            <p:nvPr/>
          </p:nvSpPr>
          <p:spPr>
            <a:xfrm>
              <a:off x="73152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2" name="직사각형 501"/>
            <p:cNvSpPr/>
            <p:nvPr/>
          </p:nvSpPr>
          <p:spPr>
            <a:xfrm>
              <a:off x="77724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3" name="직사각형 502"/>
            <p:cNvSpPr/>
            <p:nvPr/>
          </p:nvSpPr>
          <p:spPr>
            <a:xfrm>
              <a:off x="8229600" y="0"/>
              <a:ext cx="457200" cy="260648"/>
            </a:xfrm>
            <a:prstGeom prst="rect">
              <a:avLst/>
            </a:prstGeom>
            <a:solidFill>
              <a:srgbClr val="00B050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504" name="직사각형 503"/>
            <p:cNvSpPr/>
            <p:nvPr/>
          </p:nvSpPr>
          <p:spPr>
            <a:xfrm>
              <a:off x="8686800" y="0"/>
              <a:ext cx="457200" cy="260648"/>
            </a:xfrm>
            <a:prstGeom prst="rect">
              <a:avLst/>
            </a:prstGeom>
            <a:solidFill>
              <a:srgbClr val="B8E08C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sp>
        <p:nvSpPr>
          <p:cNvPr id="343" name="직사각형 342"/>
          <p:cNvSpPr/>
          <p:nvPr/>
        </p:nvSpPr>
        <p:spPr>
          <a:xfrm>
            <a:off x="3088640" y="3686924"/>
            <a:ext cx="2966720" cy="135636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0" name="그룹 169"/>
          <p:cNvGrpSpPr/>
          <p:nvPr userDrawn="1"/>
        </p:nvGrpSpPr>
        <p:grpSpPr>
          <a:xfrm>
            <a:off x="2967748" y="6368693"/>
            <a:ext cx="3208504" cy="433108"/>
            <a:chOff x="3125688" y="6514395"/>
            <a:chExt cx="2382916" cy="321664"/>
          </a:xfrm>
        </p:grpSpPr>
        <p:pic>
          <p:nvPicPr>
            <p:cNvPr id="171" name="그림 170"/>
            <p:cNvPicPr>
              <a:picLocks noChangeAspect="1"/>
            </p:cNvPicPr>
            <p:nvPr/>
          </p:nvPicPr>
          <p:blipFill>
            <a:blip r:embed="rId3" cstate="print">
              <a:clrChange>
                <a:clrFrom>
                  <a:srgbClr val="FEFEFE"/>
                </a:clrFrom>
                <a:clrTo>
                  <a:srgbClr val="FEFE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4138" y="6585754"/>
              <a:ext cx="1314466" cy="219586"/>
            </a:xfrm>
            <a:prstGeom prst="rect">
              <a:avLst/>
            </a:prstGeom>
          </p:spPr>
        </p:pic>
        <p:pic>
          <p:nvPicPr>
            <p:cNvPr id="172" name="그림 171"/>
            <p:cNvPicPr>
              <a:picLocks noChangeAspect="1"/>
            </p:cNvPicPr>
            <p:nvPr/>
          </p:nvPicPr>
          <p:blipFill rotWithShape="1">
            <a:blip r:embed="rId4" cstate="screen">
              <a:clrChange>
                <a:clrFrom>
                  <a:srgbClr val="FFFFFE"/>
                </a:clrFrom>
                <a:clrTo>
                  <a:srgbClr val="FFFFFE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16639" t="24176" r="13369" b="59528"/>
            <a:stretch/>
          </p:blipFill>
          <p:spPr>
            <a:xfrm>
              <a:off x="3125688" y="6514395"/>
              <a:ext cx="976690" cy="321664"/>
            </a:xfrm>
            <a:prstGeom prst="rect">
              <a:avLst/>
            </a:prstGeom>
          </p:spPr>
        </p:pic>
      </p:grpSp>
      <p:grpSp>
        <p:nvGrpSpPr>
          <p:cNvPr id="169" name="그룹 168"/>
          <p:cNvGrpSpPr/>
          <p:nvPr userDrawn="1"/>
        </p:nvGrpSpPr>
        <p:grpSpPr>
          <a:xfrm>
            <a:off x="2537687" y="3010001"/>
            <a:ext cx="4070117" cy="3278100"/>
            <a:chOff x="2537687" y="3010001"/>
            <a:chExt cx="4070117" cy="3278100"/>
          </a:xfrm>
        </p:grpSpPr>
        <p:sp>
          <p:nvSpPr>
            <p:cNvPr id="310" name="직사각형 309"/>
            <p:cNvSpPr/>
            <p:nvPr/>
          </p:nvSpPr>
          <p:spPr>
            <a:xfrm>
              <a:off x="3088640" y="3686924"/>
              <a:ext cx="2966720" cy="135636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311" name="그룹 310"/>
            <p:cNvGrpSpPr/>
            <p:nvPr userDrawn="1"/>
          </p:nvGrpSpPr>
          <p:grpSpPr>
            <a:xfrm>
              <a:off x="2537687" y="3010001"/>
              <a:ext cx="4070117" cy="3278100"/>
              <a:chOff x="2537687" y="3010001"/>
              <a:chExt cx="4070117" cy="3278100"/>
            </a:xfrm>
          </p:grpSpPr>
          <p:grpSp>
            <p:nvGrpSpPr>
              <p:cNvPr id="312" name="그룹 311"/>
              <p:cNvGrpSpPr/>
              <p:nvPr/>
            </p:nvGrpSpPr>
            <p:grpSpPr>
              <a:xfrm>
                <a:off x="5071259" y="3010001"/>
                <a:ext cx="1536545" cy="3278100"/>
                <a:chOff x="5071259" y="3010001"/>
                <a:chExt cx="1536545" cy="3278100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405" name="원호 404"/>
                <p:cNvSpPr/>
                <p:nvPr/>
              </p:nvSpPr>
              <p:spPr>
                <a:xfrm rot="12600000" flipH="1">
                  <a:off x="5645270" y="3112531"/>
                  <a:ext cx="848340" cy="26371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6" name="타원 405"/>
                <p:cNvSpPr/>
                <p:nvPr/>
              </p:nvSpPr>
              <p:spPr>
                <a:xfrm rot="20700000">
                  <a:off x="5716416" y="3120264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7" name="타원 406"/>
                <p:cNvSpPr/>
                <p:nvPr/>
              </p:nvSpPr>
              <p:spPr>
                <a:xfrm rot="998590">
                  <a:off x="5296734" y="3093589"/>
                  <a:ext cx="771417" cy="1433754"/>
                </a:xfrm>
                <a:prstGeom prst="ellips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8" name="직사각형 407"/>
                <p:cNvSpPr/>
                <p:nvPr/>
              </p:nvSpPr>
              <p:spPr>
                <a:xfrm>
                  <a:off x="5598789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09" name="직사각형 408"/>
                <p:cNvSpPr/>
                <p:nvPr/>
              </p:nvSpPr>
              <p:spPr>
                <a:xfrm>
                  <a:off x="5895463" y="5424727"/>
                  <a:ext cx="237109" cy="783188"/>
                </a:xfrm>
                <a:prstGeom prst="rect">
                  <a:avLst/>
                </a:prstGeom>
                <a:solidFill>
                  <a:schemeClr val="accent6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0" name="양쪽 모서리가 둥근 사각형 409"/>
                <p:cNvSpPr/>
                <p:nvPr/>
              </p:nvSpPr>
              <p:spPr>
                <a:xfrm rot="10800000">
                  <a:off x="5598790" y="6195193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1" name="양쪽 모서리가 둥근 사각형 410"/>
                <p:cNvSpPr/>
                <p:nvPr/>
              </p:nvSpPr>
              <p:spPr>
                <a:xfrm rot="10800000">
                  <a:off x="5895640" y="6195191"/>
                  <a:ext cx="236931" cy="92908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2" name="직사각형 411"/>
                <p:cNvSpPr/>
                <p:nvPr/>
              </p:nvSpPr>
              <p:spPr>
                <a:xfrm rot="3079818" flipH="1">
                  <a:off x="5465772" y="4340675"/>
                  <a:ext cx="237999" cy="9282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13" name="그룹 412"/>
                <p:cNvGrpSpPr/>
                <p:nvPr/>
              </p:nvGrpSpPr>
              <p:grpSpPr>
                <a:xfrm rot="900000">
                  <a:off x="5071259" y="4972873"/>
                  <a:ext cx="369100" cy="274397"/>
                  <a:chOff x="5199403" y="5294100"/>
                  <a:chExt cx="369100" cy="274397"/>
                </a:xfrm>
              </p:grpSpPr>
              <p:sp>
                <p:nvSpPr>
                  <p:cNvPr id="448" name="모서리가 둥근 직사각형 447"/>
                  <p:cNvSpPr/>
                  <p:nvPr/>
                </p:nvSpPr>
                <p:spPr>
                  <a:xfrm rot="12184434">
                    <a:off x="5386724" y="5376566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49" name="모서리가 둥근 직사각형 448"/>
                  <p:cNvSpPr/>
                  <p:nvPr/>
                </p:nvSpPr>
                <p:spPr>
                  <a:xfrm rot="13479214">
                    <a:off x="5332617" y="5350943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0" name="모서리가 둥근 직사각형 449"/>
                  <p:cNvSpPr/>
                  <p:nvPr/>
                </p:nvSpPr>
                <p:spPr>
                  <a:xfrm rot="13977013">
                    <a:off x="5292782" y="5307629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1" name="모서리가 둥근 직사각형 450"/>
                  <p:cNvSpPr/>
                  <p:nvPr/>
                </p:nvSpPr>
                <p:spPr>
                  <a:xfrm rot="14709947">
                    <a:off x="5264048" y="5258918"/>
                    <a:ext cx="62642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2" name="모서리가 둥근 직사각형 451"/>
                  <p:cNvSpPr/>
                  <p:nvPr/>
                </p:nvSpPr>
                <p:spPr>
                  <a:xfrm rot="15705931">
                    <a:off x="5298273" y="5219309"/>
                    <a:ext cx="42349" cy="191931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53" name="양쪽 모서리가 둥근 사각형 452"/>
                  <p:cNvSpPr/>
                  <p:nvPr/>
                </p:nvSpPr>
                <p:spPr>
                  <a:xfrm rot="13090137">
                    <a:off x="5287831" y="5305943"/>
                    <a:ext cx="280672" cy="96784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414" name="직사각형 413"/>
                <p:cNvSpPr/>
                <p:nvPr/>
              </p:nvSpPr>
              <p:spPr>
                <a:xfrm rot="19908699">
                  <a:off x="6025840" y="4478717"/>
                  <a:ext cx="237999" cy="100935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5" name="모서리가 둥근 직사각형 414"/>
                <p:cNvSpPr/>
                <p:nvPr/>
              </p:nvSpPr>
              <p:spPr>
                <a:xfrm rot="7684434">
                  <a:off x="6480518" y="5312055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6" name="모서리가 둥근 직사각형 415"/>
                <p:cNvSpPr/>
                <p:nvPr/>
              </p:nvSpPr>
              <p:spPr>
                <a:xfrm rot="8979214">
                  <a:off x="6469524" y="536580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7" name="모서리가 둥근 직사각형 416"/>
                <p:cNvSpPr/>
                <p:nvPr/>
              </p:nvSpPr>
              <p:spPr>
                <a:xfrm rot="9477013">
                  <a:off x="6417377" y="5393074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8" name="모서리가 둥근 직사각형 417"/>
                <p:cNvSpPr/>
                <p:nvPr/>
              </p:nvSpPr>
              <p:spPr>
                <a:xfrm rot="10209947">
                  <a:off x="6362889" y="5408221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19" name="모서리가 둥근 직사각형 418"/>
                <p:cNvSpPr/>
                <p:nvPr/>
              </p:nvSpPr>
              <p:spPr>
                <a:xfrm rot="11205931">
                  <a:off x="6341008" y="5374713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0" name="양쪽 모서리가 둥근 사각형 419"/>
                <p:cNvSpPr/>
                <p:nvPr/>
              </p:nvSpPr>
              <p:spPr>
                <a:xfrm rot="8590137">
                  <a:off x="6237788" y="5329448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1" name="현 420"/>
                <p:cNvSpPr/>
                <p:nvPr/>
              </p:nvSpPr>
              <p:spPr>
                <a:xfrm rot="17527684">
                  <a:off x="5286685" y="3325144"/>
                  <a:ext cx="1211114" cy="1035946"/>
                </a:xfrm>
                <a:prstGeom prst="chord">
                  <a:avLst>
                    <a:gd name="adj1" fmla="val 2700000"/>
                    <a:gd name="adj2" fmla="val 16136615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2" name="자유형 421"/>
                <p:cNvSpPr/>
                <p:nvPr/>
              </p:nvSpPr>
              <p:spPr>
                <a:xfrm rot="691166">
                  <a:off x="5357364" y="4021954"/>
                  <a:ext cx="293166" cy="311770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3" name="자유형 422"/>
                <p:cNvSpPr/>
                <p:nvPr/>
              </p:nvSpPr>
              <p:spPr>
                <a:xfrm rot="1742561">
                  <a:off x="6095002" y="3916065"/>
                  <a:ext cx="231852" cy="380842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4" name="현 423"/>
                <p:cNvSpPr/>
                <p:nvPr/>
              </p:nvSpPr>
              <p:spPr>
                <a:xfrm rot="17100000">
                  <a:off x="5775414" y="4143323"/>
                  <a:ext cx="233656" cy="143850"/>
                </a:xfrm>
                <a:prstGeom prst="chord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5" name="타원 424"/>
                <p:cNvSpPr/>
                <p:nvPr/>
              </p:nvSpPr>
              <p:spPr>
                <a:xfrm rot="21190137">
                  <a:off x="5536919" y="3887030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26" name="타원 425"/>
                <p:cNvSpPr/>
                <p:nvPr/>
              </p:nvSpPr>
              <p:spPr>
                <a:xfrm rot="21190137">
                  <a:off x="6167133" y="3811536"/>
                  <a:ext cx="60210" cy="60210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427" name="직선 연결선 426"/>
                <p:cNvCxnSpPr/>
                <p:nvPr/>
              </p:nvCxnSpPr>
              <p:spPr>
                <a:xfrm rot="21190137" flipH="1">
                  <a:off x="5528227" y="3828091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8" name="직선 연결선 427"/>
                <p:cNvCxnSpPr/>
                <p:nvPr/>
              </p:nvCxnSpPr>
              <p:spPr>
                <a:xfrm rot="21190137" flipH="1">
                  <a:off x="5578868" y="3817195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29" name="직선 연결선 428"/>
                <p:cNvCxnSpPr/>
                <p:nvPr/>
              </p:nvCxnSpPr>
              <p:spPr>
                <a:xfrm rot="21190137" flipH="1">
                  <a:off x="6150592" y="3753536"/>
                  <a:ext cx="31585" cy="34671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0" name="직선 연결선 429"/>
                <p:cNvCxnSpPr/>
                <p:nvPr/>
              </p:nvCxnSpPr>
              <p:spPr>
                <a:xfrm rot="21190137" flipH="1">
                  <a:off x="6201233" y="3742640"/>
                  <a:ext cx="24728" cy="39892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1" name="직선 연결선 430"/>
                <p:cNvCxnSpPr/>
                <p:nvPr/>
              </p:nvCxnSpPr>
              <p:spPr>
                <a:xfrm flipH="1">
                  <a:off x="5836413" y="3934183"/>
                  <a:ext cx="2985" cy="1652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432" name="직선 연결선 431"/>
                <p:cNvCxnSpPr/>
                <p:nvPr/>
              </p:nvCxnSpPr>
              <p:spPr>
                <a:xfrm>
                  <a:off x="5837973" y="4098949"/>
                  <a:ext cx="5284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33" name="직사각형 432"/>
                <p:cNvSpPr/>
                <p:nvPr/>
              </p:nvSpPr>
              <p:spPr>
                <a:xfrm>
                  <a:off x="5749603" y="4389254"/>
                  <a:ext cx="254886" cy="13014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4" name="사다리꼴 433"/>
                <p:cNvSpPr/>
                <p:nvPr/>
              </p:nvSpPr>
              <p:spPr>
                <a:xfrm>
                  <a:off x="5361004" y="4476806"/>
                  <a:ext cx="1032081" cy="970100"/>
                </a:xfrm>
                <a:prstGeom prst="trapezoid">
                  <a:avLst>
                    <a:gd name="adj" fmla="val 39855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5" name="직사각형 434"/>
                <p:cNvSpPr/>
                <p:nvPr/>
              </p:nvSpPr>
              <p:spPr>
                <a:xfrm>
                  <a:off x="5797574" y="4476245"/>
                  <a:ext cx="164678" cy="426635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6" name="타원 435"/>
                <p:cNvSpPr/>
                <p:nvPr/>
              </p:nvSpPr>
              <p:spPr>
                <a:xfrm>
                  <a:off x="5845650" y="4528586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7" name="타원 436"/>
                <p:cNvSpPr/>
                <p:nvPr/>
              </p:nvSpPr>
              <p:spPr>
                <a:xfrm>
                  <a:off x="5845650" y="4624203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8" name="타원 437"/>
                <p:cNvSpPr/>
                <p:nvPr/>
              </p:nvSpPr>
              <p:spPr>
                <a:xfrm>
                  <a:off x="5845650" y="4731910"/>
                  <a:ext cx="68526" cy="685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39" name="직사각형 438"/>
                <p:cNvSpPr/>
                <p:nvPr/>
              </p:nvSpPr>
              <p:spPr>
                <a:xfrm>
                  <a:off x="5618533" y="3505355"/>
                  <a:ext cx="592395" cy="162788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0" name="타원 62"/>
                <p:cNvSpPr/>
                <p:nvPr/>
              </p:nvSpPr>
              <p:spPr>
                <a:xfrm>
                  <a:off x="5288149" y="3324423"/>
                  <a:ext cx="1171481" cy="467775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1" name="이등변 삼각형 440"/>
                <p:cNvSpPr/>
                <p:nvPr/>
              </p:nvSpPr>
              <p:spPr>
                <a:xfrm rot="1444413" flipV="1">
                  <a:off x="5909267" y="3054140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2" name="이등변 삼각형 441"/>
                <p:cNvSpPr/>
                <p:nvPr/>
              </p:nvSpPr>
              <p:spPr>
                <a:xfrm rot="20191666" flipV="1">
                  <a:off x="5882727" y="3010001"/>
                  <a:ext cx="53854" cy="192816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3" name="원호 442"/>
                <p:cNvSpPr/>
                <p:nvPr/>
              </p:nvSpPr>
              <p:spPr>
                <a:xfrm rot="9000000">
                  <a:off x="5358973" y="3172440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444" name="원호 443"/>
                <p:cNvSpPr/>
                <p:nvPr/>
              </p:nvSpPr>
              <p:spPr>
                <a:xfrm rot="12600000" flipH="1">
                  <a:off x="5384801" y="3070916"/>
                  <a:ext cx="864577" cy="269270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445" name="그룹 444"/>
                <p:cNvGrpSpPr/>
                <p:nvPr/>
              </p:nvGrpSpPr>
              <p:grpSpPr>
                <a:xfrm>
                  <a:off x="5361904" y="5254983"/>
                  <a:ext cx="1030556" cy="191988"/>
                  <a:chOff x="2969906" y="3612208"/>
                  <a:chExt cx="1377950" cy="256706"/>
                </a:xfrm>
              </p:grpSpPr>
              <p:pic>
                <p:nvPicPr>
                  <p:cNvPr id="446" name="Picture 2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5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8830"/>
                  <a:stretch/>
                </p:blipFill>
                <p:spPr bwMode="auto">
                  <a:xfrm>
                    <a:off x="2969906" y="3724572"/>
                    <a:ext cx="1377950" cy="144342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  <p:pic>
                <p:nvPicPr>
                  <p:cNvPr id="447" name="Picture 3"/>
                  <p:cNvPicPr>
                    <a:picLocks noChangeAspect="1" noChangeArrowheads="1"/>
                  </p:cNvPicPr>
                  <p:nvPr/>
                </p:nvPicPr>
                <p:blipFill rotWithShape="1">
                  <a:blip r:embed="rId6" cstate="print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 t="80134" b="11170"/>
                  <a:stretch/>
                </p:blipFill>
                <p:spPr bwMode="auto">
                  <a:xfrm>
                    <a:off x="2969906" y="3612208"/>
                    <a:ext cx="1377950" cy="112364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/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  <a:ext uri="{AF507438-7753-43E0-B8FC-AC1667EBCBE1}">
                      <a14:hiddenEffects xmlns:a14="http://schemas.microsoft.com/office/drawing/2010/main">
                        <a:effectLst>
                          <a:outerShdw dist="35921" dir="2700000" algn="ctr" rotWithShape="0">
                            <a:schemeClr val="bg2"/>
                          </a:outerShdw>
                        </a:effectLst>
                      </a14:hiddenEffects>
                    </a:ext>
                  </a:extLst>
                </p:spPr>
              </p:pic>
            </p:grpSp>
          </p:grpSp>
          <p:grpSp>
            <p:nvGrpSpPr>
              <p:cNvPr id="313" name="그룹 312"/>
              <p:cNvGrpSpPr/>
              <p:nvPr userDrawn="1"/>
            </p:nvGrpSpPr>
            <p:grpSpPr>
              <a:xfrm>
                <a:off x="2537687" y="3018591"/>
                <a:ext cx="1519211" cy="3244691"/>
                <a:chOff x="2537687" y="3018591"/>
                <a:chExt cx="1519211" cy="3244691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grpSp>
              <p:nvGrpSpPr>
                <p:cNvPr id="365" name="그룹 364"/>
                <p:cNvGrpSpPr/>
                <p:nvPr/>
              </p:nvGrpSpPr>
              <p:grpSpPr>
                <a:xfrm rot="20175111">
                  <a:off x="2537687" y="5131088"/>
                  <a:ext cx="251048" cy="248722"/>
                  <a:chOff x="5069455" y="4787419"/>
                  <a:chExt cx="335104" cy="332633"/>
                </a:xfrm>
              </p:grpSpPr>
              <p:sp>
                <p:nvSpPr>
                  <p:cNvPr id="400" name="모서리가 둥근 직사각형 399"/>
                  <p:cNvSpPr/>
                  <p:nvPr/>
                </p:nvSpPr>
                <p:spPr>
                  <a:xfrm rot="12184434">
                    <a:off x="5320800" y="4859020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1" name="모서리가 둥근 직사각형 400"/>
                  <p:cNvSpPr/>
                  <p:nvPr/>
                </p:nvSpPr>
                <p:spPr>
                  <a:xfrm rot="13479214">
                    <a:off x="5247574" y="4863422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2" name="모서리가 둥근 직사각형 401"/>
                  <p:cNvSpPr/>
                  <p:nvPr/>
                </p:nvSpPr>
                <p:spPr>
                  <a:xfrm rot="13977013">
                    <a:off x="5194310" y="4805509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3" name="모서리가 둥근 직사각형 402"/>
                  <p:cNvSpPr/>
                  <p:nvPr/>
                </p:nvSpPr>
                <p:spPr>
                  <a:xfrm rot="14709947">
                    <a:off x="5155890" y="4740376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404" name="모서리가 둥근 직사각형 403"/>
                  <p:cNvSpPr/>
                  <p:nvPr/>
                </p:nvSpPr>
                <p:spPr>
                  <a:xfrm rot="15705931">
                    <a:off x="5201652" y="4687416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66" name="직사각형 365"/>
                <p:cNvSpPr/>
                <p:nvPr/>
              </p:nvSpPr>
              <p:spPr>
                <a:xfrm rot="931006" flipH="1">
                  <a:off x="2681719" y="4430897"/>
                  <a:ext cx="238406" cy="754798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7" name="양쪽 모서리가 둥근 사각형 366"/>
                <p:cNvSpPr/>
                <p:nvPr/>
              </p:nvSpPr>
              <p:spPr>
                <a:xfrm rot="11945523">
                  <a:off x="2576892" y="5102430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68" name="직사각형 367"/>
                <p:cNvSpPr/>
                <p:nvPr/>
              </p:nvSpPr>
              <p:spPr>
                <a:xfrm rot="18794199">
                  <a:off x="3553443" y="4377159"/>
                  <a:ext cx="238406" cy="768504"/>
                </a:xfrm>
                <a:prstGeom prst="rec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69" name="그룹 368"/>
                <p:cNvGrpSpPr/>
                <p:nvPr/>
              </p:nvGrpSpPr>
              <p:grpSpPr>
                <a:xfrm>
                  <a:off x="2613136" y="3246150"/>
                  <a:ext cx="985968" cy="1088844"/>
                  <a:chOff x="5431174" y="1249197"/>
                  <a:chExt cx="1316088" cy="1456184"/>
                </a:xfrm>
              </p:grpSpPr>
              <p:sp>
                <p:nvSpPr>
                  <p:cNvPr id="390" name="자유형 389"/>
                  <p:cNvSpPr/>
                  <p:nvPr/>
                </p:nvSpPr>
                <p:spPr>
                  <a:xfrm rot="691166">
                    <a:off x="5461771" y="1249197"/>
                    <a:ext cx="1285491" cy="1456184"/>
                  </a:xfrm>
                  <a:custGeom>
                    <a:avLst/>
                    <a:gdLst>
                      <a:gd name="connsiteX0" fmla="*/ 476344 w 1365706"/>
                      <a:gd name="connsiteY0" fmla="*/ 35527 h 1390264"/>
                      <a:gd name="connsiteX1" fmla="*/ 1354738 w 1365706"/>
                      <a:gd name="connsiteY1" fmla="*/ 476343 h 1390264"/>
                      <a:gd name="connsiteX2" fmla="*/ 1365706 w 1365706"/>
                      <a:gd name="connsiteY2" fmla="*/ 525436 h 1390264"/>
                      <a:gd name="connsiteX3" fmla="*/ 1287458 w 1365706"/>
                      <a:gd name="connsiteY3" fmla="*/ 555812 h 1390264"/>
                      <a:gd name="connsiteX4" fmla="*/ 1083914 w 1365706"/>
                      <a:gd name="connsiteY4" fmla="*/ 787015 h 1390264"/>
                      <a:gd name="connsiteX5" fmla="*/ 1287459 w 1365706"/>
                      <a:gd name="connsiteY5" fmla="*/ 1018220 h 1390264"/>
                      <a:gd name="connsiteX6" fmla="*/ 1304861 w 1365706"/>
                      <a:gd name="connsiteY6" fmla="*/ 1024976 h 1390264"/>
                      <a:gd name="connsiteX7" fmla="*/ 1245347 w 1365706"/>
                      <a:gd name="connsiteY7" fmla="*/ 1119759 h 1390264"/>
                      <a:gd name="connsiteX8" fmla="*/ 913921 w 1365706"/>
                      <a:gd name="connsiteY8" fmla="*/ 1354737 h 1390264"/>
                      <a:gd name="connsiteX9" fmla="*/ 507764 w 1365706"/>
                      <a:gd name="connsiteY9" fmla="*/ 1364413 h 1390264"/>
                      <a:gd name="connsiteX10" fmla="*/ 403400 w 1365706"/>
                      <a:gd name="connsiteY10" fmla="*/ 1323987 h 1390264"/>
                      <a:gd name="connsiteX11" fmla="*/ 413316 w 1365706"/>
                      <a:gd name="connsiteY11" fmla="*/ 1308170 h 1390264"/>
                      <a:gd name="connsiteX12" fmla="*/ 438334 w 1365706"/>
                      <a:gd name="connsiteY12" fmla="*/ 1001152 h 1390264"/>
                      <a:gd name="connsiteX13" fmla="*/ 136963 w 1365706"/>
                      <a:gd name="connsiteY13" fmla="*/ 937427 h 1390264"/>
                      <a:gd name="connsiteX14" fmla="*/ 56073 w 1365706"/>
                      <a:gd name="connsiteY14" fmla="*/ 959836 h 1390264"/>
                      <a:gd name="connsiteX15" fmla="*/ 35527 w 1365706"/>
                      <a:gd name="connsiteY15" fmla="*/ 913920 h 1390264"/>
                      <a:gd name="connsiteX16" fmla="*/ 476344 w 1365706"/>
                      <a:gd name="connsiteY16" fmla="*/ 35527 h 13902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1365706" h="1390264">
                        <a:moveTo>
                          <a:pt x="476344" y="35527"/>
                        </a:moveTo>
                        <a:cubicBezTo>
                          <a:pt x="840634" y="-85307"/>
                          <a:pt x="1233904" y="112053"/>
                          <a:pt x="1354738" y="476343"/>
                        </a:cubicBezTo>
                        <a:lnTo>
                          <a:pt x="1365706" y="525436"/>
                        </a:lnTo>
                        <a:lnTo>
                          <a:pt x="1287458" y="555812"/>
                        </a:lnTo>
                        <a:cubicBezTo>
                          <a:pt x="1161698" y="614982"/>
                          <a:pt x="1083914" y="696725"/>
                          <a:pt x="1083914" y="787015"/>
                        </a:cubicBezTo>
                        <a:cubicBezTo>
                          <a:pt x="1083914" y="877306"/>
                          <a:pt x="1161699" y="959049"/>
                          <a:pt x="1287459" y="1018220"/>
                        </a:cubicBezTo>
                        <a:lnTo>
                          <a:pt x="1304861" y="1024976"/>
                        </a:lnTo>
                        <a:lnTo>
                          <a:pt x="1245347" y="1119759"/>
                        </a:lnTo>
                        <a:cubicBezTo>
                          <a:pt x="1163664" y="1225800"/>
                          <a:pt x="1050530" y="1309424"/>
                          <a:pt x="913921" y="1354737"/>
                        </a:cubicBezTo>
                        <a:cubicBezTo>
                          <a:pt x="777312" y="1400049"/>
                          <a:pt x="636628" y="1400616"/>
                          <a:pt x="507764" y="1364413"/>
                        </a:cubicBezTo>
                        <a:lnTo>
                          <a:pt x="403400" y="1323987"/>
                        </a:lnTo>
                        <a:lnTo>
                          <a:pt x="413316" y="1308170"/>
                        </a:lnTo>
                        <a:cubicBezTo>
                          <a:pt x="478784" y="1185570"/>
                          <a:pt x="492296" y="1073544"/>
                          <a:pt x="438334" y="1001152"/>
                        </a:cubicBezTo>
                        <a:cubicBezTo>
                          <a:pt x="384373" y="928760"/>
                          <a:pt x="273155" y="909708"/>
                          <a:pt x="136963" y="937427"/>
                        </a:cubicBezTo>
                        <a:lnTo>
                          <a:pt x="56073" y="959836"/>
                        </a:lnTo>
                        <a:lnTo>
                          <a:pt x="35527" y="913920"/>
                        </a:lnTo>
                        <a:cubicBezTo>
                          <a:pt x="-85306" y="549630"/>
                          <a:pt x="112054" y="156360"/>
                          <a:pt x="476344" y="35527"/>
                        </a:cubicBezTo>
                        <a:close/>
                      </a:path>
                    </a:pathLst>
                  </a:cu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1" name="자유형 390"/>
                  <p:cNvSpPr/>
                  <p:nvPr/>
                </p:nvSpPr>
                <p:spPr>
                  <a:xfrm rot="691166">
                    <a:off x="5431174" y="2129731"/>
                    <a:ext cx="391989" cy="416866"/>
                  </a:xfrm>
                  <a:custGeom>
                    <a:avLst/>
                    <a:gdLst>
                      <a:gd name="connsiteX0" fmla="*/ 0 w 415696"/>
                      <a:gd name="connsiteY0" fmla="*/ 34565 h 398716"/>
                      <a:gd name="connsiteX1" fmla="*/ 80890 w 415696"/>
                      <a:gd name="connsiteY1" fmla="*/ 12156 h 398716"/>
                      <a:gd name="connsiteX2" fmla="*/ 382261 w 415696"/>
                      <a:gd name="connsiteY2" fmla="*/ 75881 h 398716"/>
                      <a:gd name="connsiteX3" fmla="*/ 357243 w 415696"/>
                      <a:gd name="connsiteY3" fmla="*/ 382899 h 398716"/>
                      <a:gd name="connsiteX4" fmla="*/ 347327 w 415696"/>
                      <a:gd name="connsiteY4" fmla="*/ 398716 h 398716"/>
                      <a:gd name="connsiteX5" fmla="*/ 327355 w 415696"/>
                      <a:gd name="connsiteY5" fmla="*/ 390979 h 398716"/>
                      <a:gd name="connsiteX6" fmla="*/ 36949 w 415696"/>
                      <a:gd name="connsiteY6" fmla="*/ 117137 h 398716"/>
                      <a:gd name="connsiteX7" fmla="*/ 0 w 415696"/>
                      <a:gd name="connsiteY7" fmla="*/ 34565 h 39871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415696" h="398716">
                        <a:moveTo>
                          <a:pt x="0" y="34565"/>
                        </a:moveTo>
                        <a:lnTo>
                          <a:pt x="80890" y="12156"/>
                        </a:lnTo>
                        <a:cubicBezTo>
                          <a:pt x="217082" y="-15563"/>
                          <a:pt x="328300" y="3489"/>
                          <a:pt x="382261" y="75881"/>
                        </a:cubicBezTo>
                        <a:cubicBezTo>
                          <a:pt x="436223" y="148273"/>
                          <a:pt x="422711" y="260299"/>
                          <a:pt x="357243" y="382899"/>
                        </a:cubicBezTo>
                        <a:lnTo>
                          <a:pt x="347327" y="398716"/>
                        </a:lnTo>
                        <a:lnTo>
                          <a:pt x="327355" y="390979"/>
                        </a:lnTo>
                        <a:cubicBezTo>
                          <a:pt x="208137" y="331150"/>
                          <a:pt x="106036" y="237210"/>
                          <a:pt x="36949" y="117137"/>
                        </a:cubicBezTo>
                        <a:lnTo>
                          <a:pt x="0" y="34565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2" name="자유형 391"/>
                  <p:cNvSpPr/>
                  <p:nvPr/>
                </p:nvSpPr>
                <p:spPr>
                  <a:xfrm rot="691166">
                    <a:off x="6436405" y="1902453"/>
                    <a:ext cx="310008" cy="515733"/>
                  </a:xfrm>
                  <a:custGeom>
                    <a:avLst/>
                    <a:gdLst>
                      <a:gd name="connsiteX0" fmla="*/ 281792 w 306351"/>
                      <a:gd name="connsiteY0" fmla="*/ 0 h 499540"/>
                      <a:gd name="connsiteX1" fmla="*/ 301516 w 306351"/>
                      <a:gd name="connsiteY1" fmla="*/ 88285 h 499540"/>
                      <a:gd name="connsiteX2" fmla="*/ 232337 w 306351"/>
                      <a:gd name="connsiteY2" fmla="*/ 481400 h 499540"/>
                      <a:gd name="connsiteX3" fmla="*/ 220947 w 306351"/>
                      <a:gd name="connsiteY3" fmla="*/ 499540 h 499540"/>
                      <a:gd name="connsiteX4" fmla="*/ 203545 w 306351"/>
                      <a:gd name="connsiteY4" fmla="*/ 492784 h 499540"/>
                      <a:gd name="connsiteX5" fmla="*/ 0 w 306351"/>
                      <a:gd name="connsiteY5" fmla="*/ 261579 h 499540"/>
                      <a:gd name="connsiteX6" fmla="*/ 203544 w 306351"/>
                      <a:gd name="connsiteY6" fmla="*/ 30376 h 499540"/>
                      <a:gd name="connsiteX7" fmla="*/ 281792 w 306351"/>
                      <a:gd name="connsiteY7" fmla="*/ 0 h 4995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</a:cxnLst>
                    <a:rect l="l" t="t" r="r" b="b"/>
                    <a:pathLst>
                      <a:path w="306351" h="499540">
                        <a:moveTo>
                          <a:pt x="281792" y="0"/>
                        </a:moveTo>
                        <a:lnTo>
                          <a:pt x="301516" y="88285"/>
                        </a:lnTo>
                        <a:cubicBezTo>
                          <a:pt x="317885" y="225845"/>
                          <a:pt x="292166" y="362182"/>
                          <a:pt x="232337" y="481400"/>
                        </a:cubicBezTo>
                        <a:lnTo>
                          <a:pt x="220947" y="499540"/>
                        </a:lnTo>
                        <a:lnTo>
                          <a:pt x="203545" y="492784"/>
                        </a:lnTo>
                        <a:cubicBezTo>
                          <a:pt x="77785" y="433613"/>
                          <a:pt x="0" y="351870"/>
                          <a:pt x="0" y="261579"/>
                        </a:cubicBezTo>
                        <a:cubicBezTo>
                          <a:pt x="0" y="171289"/>
                          <a:pt x="77784" y="89546"/>
                          <a:pt x="203544" y="30376"/>
                        </a:cubicBezTo>
                        <a:lnTo>
                          <a:pt x="281792" y="0"/>
                        </a:lnTo>
                        <a:close/>
                      </a:path>
                    </a:pathLst>
                  </a:custGeom>
                  <a:solidFill>
                    <a:srgbClr val="FFCCCC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3" name="원호 392"/>
                  <p:cNvSpPr/>
                  <p:nvPr/>
                </p:nvSpPr>
                <p:spPr>
                  <a:xfrm rot="9333936">
                    <a:off x="5831350" y="1879170"/>
                    <a:ext cx="686888" cy="647700"/>
                  </a:xfrm>
                  <a:prstGeom prst="arc">
                    <a:avLst>
                      <a:gd name="adj1" fmla="val 14271764"/>
                      <a:gd name="adj2" fmla="val 0"/>
                    </a:avLst>
                  </a:prstGeom>
                  <a:ln>
                    <a:solidFill>
                      <a:schemeClr val="tx1">
                        <a:lumMod val="85000"/>
                        <a:lumOff val="1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4" name="타원 393"/>
                  <p:cNvSpPr/>
                  <p:nvPr/>
                </p:nvSpPr>
                <p:spPr>
                  <a:xfrm rot="21190137">
                    <a:off x="5672798" y="1923768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95" name="타원 394"/>
                  <p:cNvSpPr/>
                  <p:nvPr/>
                </p:nvSpPr>
                <p:spPr>
                  <a:xfrm rot="21190137">
                    <a:off x="6515452" y="1822825"/>
                    <a:ext cx="80507" cy="80507"/>
                  </a:xfrm>
                  <a:prstGeom prst="ellipse">
                    <a:avLst/>
                  </a:prstGeom>
                  <a:solidFill>
                    <a:schemeClr val="tx1">
                      <a:lumMod val="85000"/>
                      <a:lumOff val="1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96" name="직선 연결선 395"/>
                  <p:cNvCxnSpPr/>
                  <p:nvPr/>
                </p:nvCxnSpPr>
                <p:spPr>
                  <a:xfrm rot="21190137" flipH="1">
                    <a:off x="5661175" y="1844960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7" name="직선 연결선 396"/>
                  <p:cNvCxnSpPr/>
                  <p:nvPr/>
                </p:nvCxnSpPr>
                <p:spPr>
                  <a:xfrm rot="21190137" flipH="1">
                    <a:off x="5728886" y="1830391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8" name="직선 연결선 397"/>
                  <p:cNvCxnSpPr/>
                  <p:nvPr/>
                </p:nvCxnSpPr>
                <p:spPr>
                  <a:xfrm rot="21190137" flipH="1">
                    <a:off x="6493336" y="1745273"/>
                    <a:ext cx="42232" cy="46359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399" name="직선 연결선 398"/>
                  <p:cNvCxnSpPr/>
                  <p:nvPr/>
                </p:nvCxnSpPr>
                <p:spPr>
                  <a:xfrm rot="21190137" flipH="1">
                    <a:off x="6561047" y="1730704"/>
                    <a:ext cx="33064" cy="53340"/>
                  </a:xfrm>
                  <a:prstGeom prst="line">
                    <a:avLst/>
                  </a:prstGeom>
                  <a:ln w="9525" cap="rnd">
                    <a:solidFill>
                      <a:schemeClr val="tx1">
                        <a:lumMod val="65000"/>
                        <a:lumOff val="35000"/>
                      </a:schemeClr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70" name="타원 62"/>
                <p:cNvSpPr/>
                <p:nvPr/>
              </p:nvSpPr>
              <p:spPr>
                <a:xfrm>
                  <a:off x="2626222" y="318668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1" name="타원 62"/>
                <p:cNvSpPr/>
                <p:nvPr/>
              </p:nvSpPr>
              <p:spPr>
                <a:xfrm>
                  <a:off x="2611550" y="3120194"/>
                  <a:ext cx="987411" cy="467680"/>
                </a:xfrm>
                <a:custGeom>
                  <a:avLst/>
                  <a:gdLst/>
                  <a:ahLst/>
                  <a:cxnLst/>
                  <a:rect l="l" t="t" r="r" b="b"/>
                  <a:pathLst>
                    <a:path w="1204701" h="475241">
                      <a:moveTo>
                        <a:pt x="619921" y="0"/>
                      </a:moveTo>
                      <a:cubicBezTo>
                        <a:pt x="876225" y="0"/>
                        <a:pt x="1098354" y="156821"/>
                        <a:pt x="1204701" y="387077"/>
                      </a:cubicBezTo>
                      <a:cubicBezTo>
                        <a:pt x="1204119" y="387221"/>
                        <a:pt x="1203537" y="387221"/>
                        <a:pt x="1202954" y="387221"/>
                      </a:cubicBezTo>
                      <a:cubicBezTo>
                        <a:pt x="986464" y="387221"/>
                        <a:pt x="789409" y="319293"/>
                        <a:pt x="643347" y="206377"/>
                      </a:cubicBezTo>
                      <a:cubicBezTo>
                        <a:pt x="497024" y="368054"/>
                        <a:pt x="263528" y="472280"/>
                        <a:pt x="0" y="475241"/>
                      </a:cubicBezTo>
                      <a:cubicBezTo>
                        <a:pt x="86820" y="198210"/>
                        <a:pt x="331774" y="0"/>
                        <a:pt x="619921" y="0"/>
                      </a:cubicBezTo>
                      <a:close/>
                    </a:path>
                  </a:pathLst>
                </a:cu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2" name="이등변 삼각형 371"/>
                <p:cNvSpPr/>
                <p:nvPr/>
              </p:nvSpPr>
              <p:spPr>
                <a:xfrm rot="1444413" flipV="1">
                  <a:off x="3159746" y="306272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3" name="이등변 삼각형 372"/>
                <p:cNvSpPr/>
                <p:nvPr/>
              </p:nvSpPr>
              <p:spPr>
                <a:xfrm rot="20191666" flipV="1">
                  <a:off x="3133159" y="3018591"/>
                  <a:ext cx="53946" cy="192777"/>
                </a:xfrm>
                <a:prstGeom prst="triangle">
                  <a:avLst/>
                </a:prstGeom>
                <a:solidFill>
                  <a:schemeClr val="bg2">
                    <a:lumMod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74" name="직선 연결선 373"/>
                <p:cNvCxnSpPr/>
                <p:nvPr/>
              </p:nvCxnSpPr>
              <p:spPr>
                <a:xfrm flipH="1">
                  <a:off x="3122698" y="3843340"/>
                  <a:ext cx="2990" cy="165207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75" name="직선 연결선 374"/>
                <p:cNvCxnSpPr/>
                <p:nvPr/>
              </p:nvCxnSpPr>
              <p:spPr>
                <a:xfrm>
                  <a:off x="3124261" y="4008072"/>
                  <a:ext cx="52935" cy="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76" name="직사각형 375"/>
                <p:cNvSpPr/>
                <p:nvPr/>
              </p:nvSpPr>
              <p:spPr>
                <a:xfrm>
                  <a:off x="3032471" y="4266704"/>
                  <a:ext cx="255321" cy="1301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7" name="직사각형 376"/>
                <p:cNvSpPr/>
                <p:nvPr/>
              </p:nvSpPr>
              <p:spPr>
                <a:xfrm>
                  <a:off x="289273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8" name="직사각형 377"/>
                <p:cNvSpPr/>
                <p:nvPr/>
              </p:nvSpPr>
              <p:spPr>
                <a:xfrm>
                  <a:off x="3189910" y="5400083"/>
                  <a:ext cx="237513" cy="783029"/>
                </a:xfrm>
                <a:prstGeom prst="rect">
                  <a:avLst/>
                </a:prstGeom>
                <a:solidFill>
                  <a:srgbClr val="D8670A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79" name="양쪽 모서리가 둥근 사각형 378"/>
                <p:cNvSpPr/>
                <p:nvPr/>
              </p:nvSpPr>
              <p:spPr>
                <a:xfrm rot="10800000">
                  <a:off x="2892731" y="6170393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0" name="양쪽 모서리가 둥근 사각형 379"/>
                <p:cNvSpPr/>
                <p:nvPr/>
              </p:nvSpPr>
              <p:spPr>
                <a:xfrm rot="10800000">
                  <a:off x="3190087" y="6170392"/>
                  <a:ext cx="237336" cy="92889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81" name="원호 380"/>
                <p:cNvSpPr/>
                <p:nvPr/>
              </p:nvSpPr>
              <p:spPr>
                <a:xfrm rot="9000000">
                  <a:off x="2606532" y="3087091"/>
                  <a:ext cx="866051" cy="269216"/>
                </a:xfrm>
                <a:prstGeom prst="arc">
                  <a:avLst>
                    <a:gd name="adj1" fmla="val 16200000"/>
                    <a:gd name="adj2" fmla="val 21104355"/>
                  </a:avLst>
                </a:prstGeom>
                <a:ln w="3175">
                  <a:solidFill>
                    <a:schemeClr val="bg1">
                      <a:alpha val="2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82" name="그룹 381"/>
                <p:cNvGrpSpPr/>
                <p:nvPr/>
              </p:nvGrpSpPr>
              <p:grpSpPr>
                <a:xfrm>
                  <a:off x="2759889" y="4387964"/>
                  <a:ext cx="831452" cy="1097622"/>
                  <a:chOff x="10469794" y="3610663"/>
                  <a:chExt cx="1029782" cy="1359442"/>
                </a:xfrm>
              </p:grpSpPr>
              <p:sp>
                <p:nvSpPr>
                  <p:cNvPr id="383" name="양쪽 모서리가 둥근 사각형 382"/>
                  <p:cNvSpPr/>
                  <p:nvPr/>
                </p:nvSpPr>
                <p:spPr>
                  <a:xfrm flipV="1">
                    <a:off x="10469794" y="3636871"/>
                    <a:ext cx="1029782" cy="1333234"/>
                  </a:xfrm>
                  <a:prstGeom prst="round2SameRect">
                    <a:avLst/>
                  </a:prstGeom>
                  <a:solidFill>
                    <a:srgbClr val="00B05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4" name="사다리꼴 383"/>
                  <p:cNvSpPr/>
                  <p:nvPr/>
                </p:nvSpPr>
                <p:spPr>
                  <a:xfrm rot="10800000">
                    <a:off x="10750422" y="3610663"/>
                    <a:ext cx="340806" cy="190779"/>
                  </a:xfrm>
                  <a:prstGeom prst="trapezoid">
                    <a:avLst>
                      <a:gd name="adj" fmla="val 68134"/>
                    </a:avLst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5" name="평행 사변형 384"/>
                  <p:cNvSpPr/>
                  <p:nvPr/>
                </p:nvSpPr>
                <p:spPr>
                  <a:xfrm>
                    <a:off x="10944846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6" name="평행 사변형 385"/>
                  <p:cNvSpPr/>
                  <p:nvPr/>
                </p:nvSpPr>
                <p:spPr>
                  <a:xfrm flipH="1">
                    <a:off x="10761441" y="3621631"/>
                    <a:ext cx="202668" cy="213319"/>
                  </a:xfrm>
                  <a:prstGeom prst="parallelogram">
                    <a:avLst>
                      <a:gd name="adj" fmla="val 52572"/>
                    </a:avLst>
                  </a:prstGeom>
                  <a:solidFill>
                    <a:srgbClr val="FFC0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cxnSp>
                <p:nvCxnSpPr>
                  <p:cNvPr id="387" name="직선 연결선 386"/>
                  <p:cNvCxnSpPr/>
                  <p:nvPr/>
                </p:nvCxnSpPr>
                <p:spPr>
                  <a:xfrm>
                    <a:off x="10964109" y="3834950"/>
                    <a:ext cx="0" cy="1117431"/>
                  </a:xfrm>
                  <a:prstGeom prst="line">
                    <a:avLst/>
                  </a:prstGeom>
                  <a:ln>
                    <a:solidFill>
                      <a:srgbClr val="FFC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88" name="타원 387"/>
                  <p:cNvSpPr/>
                  <p:nvPr/>
                </p:nvSpPr>
                <p:spPr>
                  <a:xfrm>
                    <a:off x="10922372" y="3856971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89" name="타원 388"/>
                  <p:cNvSpPr/>
                  <p:nvPr/>
                </p:nvSpPr>
                <p:spPr>
                  <a:xfrm>
                    <a:off x="10922372" y="4050722"/>
                    <a:ext cx="91626" cy="91626"/>
                  </a:xfrm>
                  <a:prstGeom prst="ellipse">
                    <a:avLst/>
                  </a:prstGeom>
                  <a:solidFill>
                    <a:srgbClr val="FFFF0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</p:grpSp>
          <p:grpSp>
            <p:nvGrpSpPr>
              <p:cNvPr id="314" name="그룹 313"/>
              <p:cNvGrpSpPr/>
              <p:nvPr/>
            </p:nvGrpSpPr>
            <p:grpSpPr>
              <a:xfrm>
                <a:off x="3791653" y="4329240"/>
                <a:ext cx="1455767" cy="1952367"/>
                <a:chOff x="3791653" y="4329240"/>
                <a:chExt cx="1455767" cy="1952367"/>
              </a:xfr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grpSpPr>
            <p:sp>
              <p:nvSpPr>
                <p:cNvPr id="315" name="순서도: 수동 입력 314"/>
                <p:cNvSpPr/>
                <p:nvPr/>
              </p:nvSpPr>
              <p:spPr>
                <a:xfrm rot="1800000" flipH="1">
                  <a:off x="3916877" y="5143901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grpSp>
              <p:nvGrpSpPr>
                <p:cNvPr id="316" name="그룹 315"/>
                <p:cNvGrpSpPr/>
                <p:nvPr userDrawn="1"/>
              </p:nvGrpSpPr>
              <p:grpSpPr>
                <a:xfrm rot="3600000">
                  <a:off x="3854361" y="4954604"/>
                  <a:ext cx="186730" cy="195812"/>
                  <a:chOff x="3812460" y="5500394"/>
                  <a:chExt cx="186730" cy="195812"/>
                </a:xfrm>
              </p:grpSpPr>
              <p:sp>
                <p:nvSpPr>
                  <p:cNvPr id="359" name="모서리가 둥근 직사각형 358"/>
                  <p:cNvSpPr/>
                  <p:nvPr/>
                </p:nvSpPr>
                <p:spPr>
                  <a:xfrm rot="12883472">
                    <a:off x="3915974" y="5577606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0" name="모서리가 둥근 직사각형 359"/>
                  <p:cNvSpPr/>
                  <p:nvPr/>
                </p:nvSpPr>
                <p:spPr>
                  <a:xfrm rot="14178252">
                    <a:off x="3882419" y="557276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1" name="모서리가 둥근 직사각형 360"/>
                  <p:cNvSpPr/>
                  <p:nvPr/>
                </p:nvSpPr>
                <p:spPr>
                  <a:xfrm rot="14676051">
                    <a:off x="3863715" y="5541582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2" name="모서리가 둥근 직사각형 361"/>
                  <p:cNvSpPr/>
                  <p:nvPr/>
                </p:nvSpPr>
                <p:spPr>
                  <a:xfrm rot="15408985">
                    <a:off x="3852405" y="5508515"/>
                    <a:ext cx="3870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3" name="모서리가 둥근 직사각형 362"/>
                  <p:cNvSpPr/>
                  <p:nvPr/>
                </p:nvSpPr>
                <p:spPr>
                  <a:xfrm rot="16404969">
                    <a:off x="3878189" y="5487549"/>
                    <a:ext cx="26169" cy="11860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64" name="양쪽 모서리가 둥근 사각형 363"/>
                  <p:cNvSpPr/>
                  <p:nvPr/>
                </p:nvSpPr>
                <p:spPr>
                  <a:xfrm rot="14890137">
                    <a:off x="3879168" y="5533468"/>
                    <a:ext cx="153095" cy="86948"/>
                  </a:xfrm>
                  <a:prstGeom prst="round2SameRect">
                    <a:avLst/>
                  </a:prstGeom>
                  <a:solidFill>
                    <a:schemeClr val="accent2">
                      <a:lumMod val="75000"/>
                    </a:schemeClr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grpSp>
              <p:nvGrpSpPr>
                <p:cNvPr id="317" name="그룹 316"/>
                <p:cNvGrpSpPr/>
                <p:nvPr/>
              </p:nvGrpSpPr>
              <p:grpSpPr>
                <a:xfrm>
                  <a:off x="3843892" y="4960086"/>
                  <a:ext cx="267252" cy="234299"/>
                  <a:chOff x="6759128" y="4892555"/>
                  <a:chExt cx="356733" cy="313343"/>
                </a:xfrm>
              </p:grpSpPr>
              <p:sp>
                <p:nvSpPr>
                  <p:cNvPr id="354" name="모서리가 둥근 직사각형 353"/>
                  <p:cNvSpPr/>
                  <p:nvPr/>
                </p:nvSpPr>
                <p:spPr>
                  <a:xfrm rot="7684434">
                    <a:off x="6945666" y="482068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5" name="모서리가 둥근 직사각형 354"/>
                  <p:cNvSpPr/>
                  <p:nvPr/>
                </p:nvSpPr>
                <p:spPr>
                  <a:xfrm rot="8979214">
                    <a:off x="6930966" y="489255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6" name="모서리가 둥근 직사각형 355"/>
                  <p:cNvSpPr/>
                  <p:nvPr/>
                </p:nvSpPr>
                <p:spPr>
                  <a:xfrm rot="9477013">
                    <a:off x="6861241" y="4929015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7" name="모서리가 둥근 직사각형 356"/>
                  <p:cNvSpPr/>
                  <p:nvPr/>
                </p:nvSpPr>
                <p:spPr>
                  <a:xfrm rot="10209947">
                    <a:off x="6788383" y="4949268"/>
                    <a:ext cx="83759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  <p:sp>
                <p:nvSpPr>
                  <p:cNvPr id="358" name="모서리가 둥근 직사각형 357"/>
                  <p:cNvSpPr/>
                  <p:nvPr/>
                </p:nvSpPr>
                <p:spPr>
                  <a:xfrm rot="11205931">
                    <a:off x="6759128" y="4904464"/>
                    <a:ext cx="56624" cy="256630"/>
                  </a:xfrm>
                  <a:prstGeom prst="roundRect">
                    <a:avLst/>
                  </a:prstGeom>
                  <a:solidFill>
                    <a:srgbClr val="FFDDDD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ko-KR" altLang="en-US"/>
                  </a:p>
                </p:txBody>
              </p:sp>
            </p:grpSp>
            <p:sp>
              <p:nvSpPr>
                <p:cNvPr id="318" name="순서도: 수동 입력 317"/>
                <p:cNvSpPr/>
                <p:nvPr/>
              </p:nvSpPr>
              <p:spPr>
                <a:xfrm rot="9159122">
                  <a:off x="4565267" y="5180965"/>
                  <a:ext cx="589247" cy="144574"/>
                </a:xfrm>
                <a:prstGeom prst="flowChartManualInput">
                  <a:avLst/>
                </a:prstGeom>
                <a:solidFill>
                  <a:srgbClr val="92D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19" name="현 318"/>
                <p:cNvSpPr/>
                <p:nvPr/>
              </p:nvSpPr>
              <p:spPr>
                <a:xfrm>
                  <a:off x="3920514" y="4520448"/>
                  <a:ext cx="611112" cy="224703"/>
                </a:xfrm>
                <a:prstGeom prst="chord">
                  <a:avLst/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0" name="타원 319"/>
                <p:cNvSpPr/>
                <p:nvPr/>
              </p:nvSpPr>
              <p:spPr>
                <a:xfrm>
                  <a:off x="4111144" y="4359298"/>
                  <a:ext cx="900768" cy="834614"/>
                </a:xfrm>
                <a:prstGeom prst="ellipse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1" name="현 320"/>
                <p:cNvSpPr/>
                <p:nvPr/>
              </p:nvSpPr>
              <p:spPr>
                <a:xfrm rot="7200000">
                  <a:off x="4137202" y="4320372"/>
                  <a:ext cx="855573" cy="873310"/>
                </a:xfrm>
                <a:prstGeom prst="chord">
                  <a:avLst>
                    <a:gd name="adj1" fmla="val 5333527"/>
                    <a:gd name="adj2" fmla="val 12974292"/>
                  </a:avLst>
                </a:prstGeom>
                <a:solidFill>
                  <a:srgbClr val="006C3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2" name="타원 321"/>
                <p:cNvSpPr/>
                <p:nvPr/>
              </p:nvSpPr>
              <p:spPr>
                <a:xfrm rot="21190137">
                  <a:off x="4249700" y="4680599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3" name="타원 322"/>
                <p:cNvSpPr/>
                <p:nvPr/>
              </p:nvSpPr>
              <p:spPr>
                <a:xfrm rot="21190137">
                  <a:off x="4815864" y="4661927"/>
                  <a:ext cx="54091" cy="54091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324" name="직선 연결선 323"/>
                <p:cNvCxnSpPr/>
                <p:nvPr/>
              </p:nvCxnSpPr>
              <p:spPr>
                <a:xfrm rot="21190137" flipH="1">
                  <a:off x="4241891" y="4627650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5" name="직선 연결선 324"/>
                <p:cNvCxnSpPr/>
                <p:nvPr/>
              </p:nvCxnSpPr>
              <p:spPr>
                <a:xfrm rot="21190137" flipH="1">
                  <a:off x="4287384" y="4617861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6" name="직선 연결선 325"/>
                <p:cNvCxnSpPr/>
                <p:nvPr/>
              </p:nvCxnSpPr>
              <p:spPr>
                <a:xfrm rot="21190137" flipH="1">
                  <a:off x="4801004" y="4609821"/>
                  <a:ext cx="28375" cy="3114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327" name="직선 연결선 326"/>
                <p:cNvCxnSpPr/>
                <p:nvPr/>
              </p:nvCxnSpPr>
              <p:spPr>
                <a:xfrm rot="21190137" flipH="1">
                  <a:off x="4846498" y="4600033"/>
                  <a:ext cx="22215" cy="35838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28" name="타원 327"/>
                <p:cNvSpPr/>
                <p:nvPr/>
              </p:nvSpPr>
              <p:spPr>
                <a:xfrm>
                  <a:off x="4177368" y="4837761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29" name="타원 328"/>
                <p:cNvSpPr/>
                <p:nvPr/>
              </p:nvSpPr>
              <p:spPr>
                <a:xfrm>
                  <a:off x="4877434" y="4771099"/>
                  <a:ext cx="121124" cy="65357"/>
                </a:xfrm>
                <a:prstGeom prst="ellipse">
                  <a:avLst/>
                </a:prstGeom>
                <a:solidFill>
                  <a:srgbClr val="FF797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0" name="이등변 삼각형 329"/>
                <p:cNvSpPr/>
                <p:nvPr/>
              </p:nvSpPr>
              <p:spPr>
                <a:xfrm rot="10800000">
                  <a:off x="4422235" y="4932384"/>
                  <a:ext cx="278586" cy="173679"/>
                </a:xfrm>
                <a:prstGeom prst="triangle">
                  <a:avLst>
                    <a:gd name="adj" fmla="val 47531"/>
                  </a:avLst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1" name="직사각형 330"/>
                <p:cNvSpPr/>
                <p:nvPr/>
              </p:nvSpPr>
              <p:spPr>
                <a:xfrm>
                  <a:off x="4447037" y="5114173"/>
                  <a:ext cx="228982" cy="116914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2" name="직사각형 331"/>
                <p:cNvSpPr/>
                <p:nvPr/>
              </p:nvSpPr>
              <p:spPr>
                <a:xfrm>
                  <a:off x="4331793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3" name="직사각형 332"/>
                <p:cNvSpPr/>
                <p:nvPr/>
              </p:nvSpPr>
              <p:spPr>
                <a:xfrm>
                  <a:off x="4353805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4" name="양쪽 모서리가 둥근 사각형 333"/>
                <p:cNvSpPr/>
                <p:nvPr/>
              </p:nvSpPr>
              <p:spPr>
                <a:xfrm rot="10800000">
                  <a:off x="4345729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5" name="직사각형 334"/>
                <p:cNvSpPr/>
                <p:nvPr/>
              </p:nvSpPr>
              <p:spPr>
                <a:xfrm>
                  <a:off x="4592808" y="5837542"/>
                  <a:ext cx="206444" cy="144560"/>
                </a:xfrm>
                <a:prstGeom prst="rect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36" name="직사각형 335"/>
                <p:cNvSpPr/>
                <p:nvPr/>
              </p:nvSpPr>
              <p:spPr>
                <a:xfrm>
                  <a:off x="4614820" y="5982976"/>
                  <a:ext cx="162419" cy="144560"/>
                </a:xfrm>
                <a:prstGeom prst="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4" name="양쪽 모서리가 둥근 사각형 343"/>
                <p:cNvSpPr/>
                <p:nvPr/>
              </p:nvSpPr>
              <p:spPr>
                <a:xfrm rot="10800000">
                  <a:off x="4606744" y="6128015"/>
                  <a:ext cx="178573" cy="153592"/>
                </a:xfrm>
                <a:prstGeom prst="round2SameRect">
                  <a:avLst>
                    <a:gd name="adj1" fmla="val 34167"/>
                    <a:gd name="adj2" fmla="val 0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5" name="양쪽 모서리가 잘린 사각형 344"/>
                <p:cNvSpPr/>
                <p:nvPr/>
              </p:nvSpPr>
              <p:spPr>
                <a:xfrm>
                  <a:off x="4276581" y="5231087"/>
                  <a:ext cx="579622" cy="611582"/>
                </a:xfrm>
                <a:prstGeom prst="snip2SameRect">
                  <a:avLst>
                    <a:gd name="adj1" fmla="val 21863"/>
                    <a:gd name="adj2" fmla="val 0"/>
                  </a:avLst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6" name="직사각형 345"/>
                <p:cNvSpPr/>
                <p:nvPr/>
              </p:nvSpPr>
              <p:spPr>
                <a:xfrm>
                  <a:off x="4275961" y="5409536"/>
                  <a:ext cx="580860" cy="129598"/>
                </a:xfrm>
                <a:prstGeom prst="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7" name="모서리가 둥근 직사각형 346"/>
                <p:cNvSpPr/>
                <p:nvPr/>
              </p:nvSpPr>
              <p:spPr>
                <a:xfrm rot="4915566" flipH="1">
                  <a:off x="5158042" y="5080903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8" name="모서리가 둥근 직사각형 347"/>
                <p:cNvSpPr/>
                <p:nvPr/>
              </p:nvSpPr>
              <p:spPr>
                <a:xfrm rot="3620786" flipH="1">
                  <a:off x="5168765" y="5048741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49" name="모서리가 둥근 직사각형 348"/>
                <p:cNvSpPr/>
                <p:nvPr/>
              </p:nvSpPr>
              <p:spPr>
                <a:xfrm rot="3122987" flipH="1">
                  <a:off x="5149284" y="5018038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0" name="모서리가 둥근 직사각형 349"/>
                <p:cNvSpPr/>
                <p:nvPr/>
              </p:nvSpPr>
              <p:spPr>
                <a:xfrm rot="2390053" flipH="1">
                  <a:off x="5124804" y="4993097"/>
                  <a:ext cx="3870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1" name="모서리가 둥근 직사각형 350"/>
                <p:cNvSpPr/>
                <p:nvPr/>
              </p:nvSpPr>
              <p:spPr>
                <a:xfrm rot="1394069" flipH="1">
                  <a:off x="5103582" y="5001134"/>
                  <a:ext cx="26169" cy="118599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2" name="양쪽 모서리가 둥근 사각형 351"/>
                <p:cNvSpPr/>
                <p:nvPr/>
              </p:nvSpPr>
              <p:spPr>
                <a:xfrm rot="4009863" flipH="1">
                  <a:off x="5025629" y="5079173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353" name="양쪽 모서리가 둥근 사각형 352"/>
                <p:cNvSpPr/>
                <p:nvPr/>
              </p:nvSpPr>
              <p:spPr>
                <a:xfrm rot="8303533">
                  <a:off x="3791653" y="4933444"/>
                  <a:ext cx="240842" cy="96765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7944416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자유형 8"/>
          <p:cNvSpPr/>
          <p:nvPr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2" name="그룹 11"/>
          <p:cNvGrpSpPr/>
          <p:nvPr/>
        </p:nvGrpSpPr>
        <p:grpSpPr>
          <a:xfrm>
            <a:off x="265544" y="193029"/>
            <a:ext cx="3095729" cy="461665"/>
            <a:chOff x="265544" y="193029"/>
            <a:chExt cx="3036555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32" name="그룹 131"/>
            <p:cNvGrpSpPr/>
            <p:nvPr/>
          </p:nvGrpSpPr>
          <p:grpSpPr>
            <a:xfrm>
              <a:off x="265544" y="207195"/>
              <a:ext cx="3023402" cy="430980"/>
              <a:chOff x="360794" y="235770"/>
              <a:chExt cx="3023402" cy="430980"/>
            </a:xfrm>
          </p:grpSpPr>
          <p:sp>
            <p:nvSpPr>
              <p:cNvPr id="134" name="오각형 133"/>
              <p:cNvSpPr/>
              <p:nvPr/>
            </p:nvSpPr>
            <p:spPr>
              <a:xfrm flipH="1">
                <a:off x="360794" y="235770"/>
                <a:ext cx="3023402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35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33" name="TextBox 132"/>
            <p:cNvSpPr txBox="1"/>
            <p:nvPr/>
          </p:nvSpPr>
          <p:spPr>
            <a:xfrm>
              <a:off x="476250" y="193029"/>
              <a:ext cx="2825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큰 손 작은 손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73" name="그룹 72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74" name="그룹 73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81" name="직각 삼각형 80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2" name="직각 삼각형 81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83" name="직각 삼각형 82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84" name="직각 삼각형 83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75" name="타원 74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6" name="직각 삼각형 75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7" name="직각 삼각형 76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8" name="직각 삼각형 77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79" name="직각 삼각형 78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80" name="직사각형 79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026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grpSp>
        <p:nvGrpSpPr>
          <p:cNvPr id="65" name="그룹 64"/>
          <p:cNvGrpSpPr/>
          <p:nvPr userDrawn="1"/>
        </p:nvGrpSpPr>
        <p:grpSpPr>
          <a:xfrm rot="21193429">
            <a:off x="7600143" y="4415136"/>
            <a:ext cx="1397600" cy="1952367"/>
            <a:chOff x="9823762" y="3690398"/>
            <a:chExt cx="1397600" cy="1952367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66" name="순서도: 수동 입력 65"/>
            <p:cNvSpPr/>
            <p:nvPr/>
          </p:nvSpPr>
          <p:spPr>
            <a:xfrm rot="1800000" flipH="1">
              <a:off x="9890819" y="4505059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grpSp>
          <p:nvGrpSpPr>
            <p:cNvPr id="67" name="그룹 66"/>
            <p:cNvGrpSpPr/>
            <p:nvPr userDrawn="1"/>
          </p:nvGrpSpPr>
          <p:grpSpPr>
            <a:xfrm rot="3600000">
              <a:off x="9828303" y="4315762"/>
              <a:ext cx="186730" cy="195812"/>
              <a:chOff x="3812460" y="5500394"/>
              <a:chExt cx="186730" cy="195812"/>
            </a:xfrm>
          </p:grpSpPr>
          <p:sp>
            <p:nvSpPr>
              <p:cNvPr id="152" name="모서리가 둥근 직사각형 151"/>
              <p:cNvSpPr/>
              <p:nvPr/>
            </p:nvSpPr>
            <p:spPr>
              <a:xfrm rot="12883472">
                <a:off x="3915974" y="5577606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모서리가 둥근 직사각형 152"/>
              <p:cNvSpPr/>
              <p:nvPr/>
            </p:nvSpPr>
            <p:spPr>
              <a:xfrm rot="14178252">
                <a:off x="3882419" y="557276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4" name="모서리가 둥근 직사각형 153"/>
              <p:cNvSpPr/>
              <p:nvPr/>
            </p:nvSpPr>
            <p:spPr>
              <a:xfrm rot="14676051">
                <a:off x="3863715" y="5541582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5" name="모서리가 둥근 직사각형 154"/>
              <p:cNvSpPr/>
              <p:nvPr/>
            </p:nvSpPr>
            <p:spPr>
              <a:xfrm rot="15408985">
                <a:off x="3852405" y="5508515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6" name="모서리가 둥근 직사각형 155"/>
              <p:cNvSpPr/>
              <p:nvPr/>
            </p:nvSpPr>
            <p:spPr>
              <a:xfrm rot="16404969">
                <a:off x="3878189" y="5487549"/>
                <a:ext cx="2616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7" name="양쪽 모서리가 둥근 사각형 156"/>
              <p:cNvSpPr/>
              <p:nvPr/>
            </p:nvSpPr>
            <p:spPr>
              <a:xfrm rot="14890137">
                <a:off x="3879168" y="5533468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68" name="순서도: 수동 입력 67"/>
            <p:cNvSpPr/>
            <p:nvPr/>
          </p:nvSpPr>
          <p:spPr>
            <a:xfrm rot="9159122">
              <a:off x="10539209" y="4542123"/>
              <a:ext cx="589247" cy="144574"/>
            </a:xfrm>
            <a:prstGeom prst="flowChartManualInp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9" name="현 68"/>
            <p:cNvSpPr/>
            <p:nvPr/>
          </p:nvSpPr>
          <p:spPr>
            <a:xfrm>
              <a:off x="9894456" y="3881606"/>
              <a:ext cx="611112" cy="224703"/>
            </a:xfrm>
            <a:prstGeom prst="chord">
              <a:avLst/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타원 69"/>
            <p:cNvSpPr/>
            <p:nvPr/>
          </p:nvSpPr>
          <p:spPr>
            <a:xfrm>
              <a:off x="10085086" y="3720456"/>
              <a:ext cx="900768" cy="834614"/>
            </a:xfrm>
            <a:prstGeom prst="ellipse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1" name="현 70"/>
            <p:cNvSpPr/>
            <p:nvPr/>
          </p:nvSpPr>
          <p:spPr>
            <a:xfrm rot="7200000">
              <a:off x="10111144" y="3681530"/>
              <a:ext cx="855573" cy="873310"/>
            </a:xfrm>
            <a:prstGeom prst="chord">
              <a:avLst>
                <a:gd name="adj1" fmla="val 5333527"/>
                <a:gd name="adj2" fmla="val 12974292"/>
              </a:avLst>
            </a:prstGeom>
            <a:solidFill>
              <a:srgbClr val="006C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2" name="타원 71"/>
            <p:cNvSpPr/>
            <p:nvPr/>
          </p:nvSpPr>
          <p:spPr>
            <a:xfrm rot="21190137">
              <a:off x="10223642" y="4041757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85" name="타원 84"/>
            <p:cNvSpPr/>
            <p:nvPr/>
          </p:nvSpPr>
          <p:spPr>
            <a:xfrm rot="21190137">
              <a:off x="10789806" y="4023085"/>
              <a:ext cx="54091" cy="54091"/>
            </a:xfrm>
            <a:prstGeom prst="ellipse">
              <a:avLst/>
            </a:pr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cxnSp>
          <p:nvCxnSpPr>
            <p:cNvPr id="86" name="직선 연결선 85"/>
            <p:cNvCxnSpPr/>
            <p:nvPr/>
          </p:nvCxnSpPr>
          <p:spPr>
            <a:xfrm rot="21190137" flipH="1">
              <a:off x="10215833" y="3988808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직선 연결선 86"/>
            <p:cNvCxnSpPr/>
            <p:nvPr/>
          </p:nvCxnSpPr>
          <p:spPr>
            <a:xfrm rot="21190137" flipH="1">
              <a:off x="10261326" y="3979019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직선 연결선 87"/>
            <p:cNvCxnSpPr/>
            <p:nvPr/>
          </p:nvCxnSpPr>
          <p:spPr>
            <a:xfrm rot="21190137" flipH="1">
              <a:off x="10774946" y="3970979"/>
              <a:ext cx="28375" cy="3114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직선 연결선 88"/>
            <p:cNvCxnSpPr/>
            <p:nvPr/>
          </p:nvCxnSpPr>
          <p:spPr>
            <a:xfrm rot="21190137" flipH="1">
              <a:off x="10820440" y="3961191"/>
              <a:ext cx="22215" cy="35838"/>
            </a:xfrm>
            <a:prstGeom prst="line">
              <a:avLst/>
            </a:prstGeom>
            <a:ln w="9525" cap="rnd">
              <a:solidFill>
                <a:schemeClr val="tx1">
                  <a:lumMod val="65000"/>
                  <a:lumOff val="3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타원 89"/>
            <p:cNvSpPr/>
            <p:nvPr/>
          </p:nvSpPr>
          <p:spPr>
            <a:xfrm>
              <a:off x="10151310" y="4198919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1" name="타원 90"/>
            <p:cNvSpPr/>
            <p:nvPr/>
          </p:nvSpPr>
          <p:spPr>
            <a:xfrm>
              <a:off x="10851376" y="4132257"/>
              <a:ext cx="121124" cy="65357"/>
            </a:xfrm>
            <a:prstGeom prst="ellipse">
              <a:avLst/>
            </a:prstGeom>
            <a:solidFill>
              <a:srgbClr val="FF797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92" name="이등변 삼각형 91"/>
            <p:cNvSpPr/>
            <p:nvPr/>
          </p:nvSpPr>
          <p:spPr>
            <a:xfrm rot="10800000">
              <a:off x="10396177" y="4293542"/>
              <a:ext cx="278586" cy="173679"/>
            </a:xfrm>
            <a:prstGeom prst="triangle">
              <a:avLst>
                <a:gd name="adj" fmla="val 47531"/>
              </a:avLst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7" name="직사각형 136"/>
            <p:cNvSpPr/>
            <p:nvPr/>
          </p:nvSpPr>
          <p:spPr>
            <a:xfrm>
              <a:off x="10420979" y="4475331"/>
              <a:ext cx="228982" cy="116914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8" name="직사각형 137"/>
            <p:cNvSpPr/>
            <p:nvPr/>
          </p:nvSpPr>
          <p:spPr>
            <a:xfrm>
              <a:off x="10305735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39" name="직사각형 138"/>
            <p:cNvSpPr/>
            <p:nvPr/>
          </p:nvSpPr>
          <p:spPr>
            <a:xfrm>
              <a:off x="10327747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0" name="양쪽 모서리가 둥근 사각형 139"/>
            <p:cNvSpPr/>
            <p:nvPr/>
          </p:nvSpPr>
          <p:spPr>
            <a:xfrm rot="10800000">
              <a:off x="10319671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1" name="직사각형 140"/>
            <p:cNvSpPr/>
            <p:nvPr/>
          </p:nvSpPr>
          <p:spPr>
            <a:xfrm>
              <a:off x="10566750" y="5198700"/>
              <a:ext cx="206444" cy="144560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2" name="직사각형 141"/>
            <p:cNvSpPr/>
            <p:nvPr/>
          </p:nvSpPr>
          <p:spPr>
            <a:xfrm>
              <a:off x="10588762" y="5344134"/>
              <a:ext cx="162419" cy="144560"/>
            </a:xfrm>
            <a:prstGeom prst="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3" name="양쪽 모서리가 둥근 사각형 142"/>
            <p:cNvSpPr/>
            <p:nvPr/>
          </p:nvSpPr>
          <p:spPr>
            <a:xfrm rot="10800000">
              <a:off x="10580686" y="5489173"/>
              <a:ext cx="178573" cy="153592"/>
            </a:xfrm>
            <a:prstGeom prst="round2SameRect">
              <a:avLst>
                <a:gd name="adj1" fmla="val 34167"/>
                <a:gd name="adj2" fmla="val 0"/>
              </a:avLst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4" name="양쪽 모서리가 잘린 사각형 143"/>
            <p:cNvSpPr/>
            <p:nvPr/>
          </p:nvSpPr>
          <p:spPr>
            <a:xfrm>
              <a:off x="10250523" y="4592245"/>
              <a:ext cx="579622" cy="611582"/>
            </a:xfrm>
            <a:prstGeom prst="snip2SameRect">
              <a:avLst>
                <a:gd name="adj1" fmla="val 21863"/>
                <a:gd name="adj2" fmla="val 0"/>
              </a:avLst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5" name="직사각형 144"/>
            <p:cNvSpPr/>
            <p:nvPr/>
          </p:nvSpPr>
          <p:spPr>
            <a:xfrm>
              <a:off x="10249903" y="4770694"/>
              <a:ext cx="580860" cy="129598"/>
            </a:xfrm>
            <a:prstGeom prst="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6" name="모서리가 둥근 직사각형 145"/>
            <p:cNvSpPr/>
            <p:nvPr/>
          </p:nvSpPr>
          <p:spPr>
            <a:xfrm rot="4915566" flipH="1">
              <a:off x="11131984" y="4442061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7" name="모서리가 둥근 직사각형 146"/>
            <p:cNvSpPr/>
            <p:nvPr/>
          </p:nvSpPr>
          <p:spPr>
            <a:xfrm rot="3620786" flipH="1">
              <a:off x="11142707" y="4409899"/>
              <a:ext cx="38709" cy="118600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8" name="모서리가 둥근 직사각형 147"/>
            <p:cNvSpPr/>
            <p:nvPr/>
          </p:nvSpPr>
          <p:spPr>
            <a:xfrm rot="3122987" flipH="1">
              <a:off x="11123226" y="4379196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49" name="모서리가 둥근 직사각형 148"/>
            <p:cNvSpPr/>
            <p:nvPr/>
          </p:nvSpPr>
          <p:spPr>
            <a:xfrm rot="2390053" flipH="1">
              <a:off x="11098746" y="4354255"/>
              <a:ext cx="3870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0" name="모서리가 둥근 직사각형 149"/>
            <p:cNvSpPr/>
            <p:nvPr/>
          </p:nvSpPr>
          <p:spPr>
            <a:xfrm rot="1394069" flipH="1">
              <a:off x="11077524" y="4362292"/>
              <a:ext cx="26169" cy="118599"/>
            </a:xfrm>
            <a:prstGeom prst="roundRect">
              <a:avLst/>
            </a:prstGeom>
            <a:solidFill>
              <a:srgbClr val="FF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51" name="양쪽 모서리가 둥근 사각형 150"/>
            <p:cNvSpPr/>
            <p:nvPr/>
          </p:nvSpPr>
          <p:spPr>
            <a:xfrm rot="4009863" flipH="1">
              <a:off x="10999571" y="4440331"/>
              <a:ext cx="153095" cy="86948"/>
            </a:xfrm>
            <a:prstGeom prst="round2SameRect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42556966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352" name="그룹 351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353" name="그룹 352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360" name="직각 삼각형 359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1" name="직각 삼각형 360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362" name="직각 삼각형 361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363" name="직각 삼각형 362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354" name="타원 353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355" name="직각 삼각형 354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6" name="직각 삼각형 355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7" name="직각 삼각형 356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8" name="직각 삼각형 357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359" name="직사각형 358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364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5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6" name="그룹 11"/>
          <p:cNvGrpSpPr/>
          <p:nvPr userDrawn="1"/>
        </p:nvGrpSpPr>
        <p:grpSpPr>
          <a:xfrm>
            <a:off x="265544" y="193029"/>
            <a:ext cx="3095729" cy="461665"/>
            <a:chOff x="265544" y="193029"/>
            <a:chExt cx="3036555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7" name="그룹 131"/>
            <p:cNvGrpSpPr/>
            <p:nvPr/>
          </p:nvGrpSpPr>
          <p:grpSpPr>
            <a:xfrm>
              <a:off x="265544" y="207195"/>
              <a:ext cx="3023402" cy="430980"/>
              <a:chOff x="360794" y="235770"/>
              <a:chExt cx="3023402" cy="430980"/>
            </a:xfrm>
          </p:grpSpPr>
          <p:sp>
            <p:nvSpPr>
              <p:cNvPr id="119" name="오각형 133"/>
              <p:cNvSpPr/>
              <p:nvPr/>
            </p:nvSpPr>
            <p:spPr>
              <a:xfrm flipH="1">
                <a:off x="360794" y="235770"/>
                <a:ext cx="3023402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20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8" name="TextBox 117"/>
            <p:cNvSpPr txBox="1"/>
            <p:nvPr/>
          </p:nvSpPr>
          <p:spPr>
            <a:xfrm>
              <a:off x="476250" y="193029"/>
              <a:ext cx="2825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큰 손 작은 손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1" name="그룹 120"/>
          <p:cNvGrpSpPr/>
          <p:nvPr userDrawn="1"/>
        </p:nvGrpSpPr>
        <p:grpSpPr>
          <a:xfrm>
            <a:off x="7279520" y="4215550"/>
            <a:ext cx="1877058" cy="2255861"/>
            <a:chOff x="7279520" y="4215550"/>
            <a:chExt cx="1877058" cy="2255861"/>
          </a:xfrm>
        </p:grpSpPr>
        <p:grpSp>
          <p:nvGrpSpPr>
            <p:cNvPr id="122" name="그룹 121"/>
            <p:cNvGrpSpPr/>
            <p:nvPr/>
          </p:nvGrpSpPr>
          <p:grpSpPr>
            <a:xfrm>
              <a:off x="8107660" y="4215550"/>
              <a:ext cx="1048918" cy="2237786"/>
              <a:chOff x="5071259" y="3010001"/>
              <a:chExt cx="1536545" cy="32781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60" name="원호 159"/>
              <p:cNvSpPr/>
              <p:nvPr/>
            </p:nvSpPr>
            <p:spPr>
              <a:xfrm rot="12600000" flipH="1">
                <a:off x="5645270" y="3112531"/>
                <a:ext cx="848340" cy="26371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1" name="타원 160"/>
              <p:cNvSpPr/>
              <p:nvPr/>
            </p:nvSpPr>
            <p:spPr>
              <a:xfrm rot="20700000">
                <a:off x="5716416" y="3120264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2" name="타원 161"/>
              <p:cNvSpPr/>
              <p:nvPr/>
            </p:nvSpPr>
            <p:spPr>
              <a:xfrm rot="998590">
                <a:off x="5296734" y="3093589"/>
                <a:ext cx="771417" cy="1433754"/>
              </a:xfrm>
              <a:prstGeom prst="ellips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직사각형 162"/>
              <p:cNvSpPr/>
              <p:nvPr/>
            </p:nvSpPr>
            <p:spPr>
              <a:xfrm>
                <a:off x="5598789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직사각형 163"/>
              <p:cNvSpPr/>
              <p:nvPr/>
            </p:nvSpPr>
            <p:spPr>
              <a:xfrm>
                <a:off x="5895463" y="5424727"/>
                <a:ext cx="237109" cy="783188"/>
              </a:xfrm>
              <a:prstGeom prst="rect">
                <a:avLst/>
              </a:prstGeom>
              <a:solidFill>
                <a:schemeClr val="accent6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양쪽 모서리가 둥근 사각형 164"/>
              <p:cNvSpPr/>
              <p:nvPr/>
            </p:nvSpPr>
            <p:spPr>
              <a:xfrm rot="10800000">
                <a:off x="5598790" y="6195193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6" name="양쪽 모서리가 둥근 사각형 165"/>
              <p:cNvSpPr/>
              <p:nvPr/>
            </p:nvSpPr>
            <p:spPr>
              <a:xfrm rot="10800000">
                <a:off x="5895640" y="6195191"/>
                <a:ext cx="236931" cy="92908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7" name="직사각형 166"/>
              <p:cNvSpPr/>
              <p:nvPr/>
            </p:nvSpPr>
            <p:spPr>
              <a:xfrm rot="3079818" flipH="1">
                <a:off x="5465772" y="4340675"/>
                <a:ext cx="237999" cy="9282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8" name="그룹 167"/>
              <p:cNvGrpSpPr/>
              <p:nvPr/>
            </p:nvGrpSpPr>
            <p:grpSpPr>
              <a:xfrm rot="900000">
                <a:off x="5071259" y="4972873"/>
                <a:ext cx="369100" cy="274397"/>
                <a:chOff x="5199403" y="5294100"/>
                <a:chExt cx="369100" cy="274397"/>
              </a:xfrm>
            </p:grpSpPr>
            <p:sp>
              <p:nvSpPr>
                <p:cNvPr id="203" name="모서리가 둥근 직사각형 202"/>
                <p:cNvSpPr/>
                <p:nvPr/>
              </p:nvSpPr>
              <p:spPr>
                <a:xfrm rot="12184434">
                  <a:off x="5386724" y="5376566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모서리가 둥근 직사각형 203"/>
                <p:cNvSpPr/>
                <p:nvPr/>
              </p:nvSpPr>
              <p:spPr>
                <a:xfrm rot="13479214">
                  <a:off x="5332617" y="5350943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모서리가 둥근 직사각형 204"/>
                <p:cNvSpPr/>
                <p:nvPr/>
              </p:nvSpPr>
              <p:spPr>
                <a:xfrm rot="13977013">
                  <a:off x="5292782" y="5307629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모서리가 둥근 직사각형 205"/>
                <p:cNvSpPr/>
                <p:nvPr/>
              </p:nvSpPr>
              <p:spPr>
                <a:xfrm rot="14709947">
                  <a:off x="5264048" y="5258918"/>
                  <a:ext cx="62642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7" name="모서리가 둥근 직사각형 206"/>
                <p:cNvSpPr/>
                <p:nvPr/>
              </p:nvSpPr>
              <p:spPr>
                <a:xfrm rot="15705931">
                  <a:off x="5298273" y="5219309"/>
                  <a:ext cx="42349" cy="191931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8" name="양쪽 모서리가 둥근 사각형 207"/>
                <p:cNvSpPr/>
                <p:nvPr/>
              </p:nvSpPr>
              <p:spPr>
                <a:xfrm rot="13090137">
                  <a:off x="5287831" y="5305943"/>
                  <a:ext cx="280672" cy="96784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69" name="직사각형 168"/>
              <p:cNvSpPr/>
              <p:nvPr/>
            </p:nvSpPr>
            <p:spPr>
              <a:xfrm rot="19908699">
                <a:off x="6025840" y="4478717"/>
                <a:ext cx="237999" cy="100935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0" name="모서리가 둥근 직사각형 169"/>
              <p:cNvSpPr/>
              <p:nvPr/>
            </p:nvSpPr>
            <p:spPr>
              <a:xfrm rot="7684434">
                <a:off x="6480518" y="5312055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1" name="모서리가 둥근 직사각형 170"/>
              <p:cNvSpPr/>
              <p:nvPr/>
            </p:nvSpPr>
            <p:spPr>
              <a:xfrm rot="8979214">
                <a:off x="6469524" y="5365806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2" name="모서리가 둥근 직사각형 171"/>
              <p:cNvSpPr/>
              <p:nvPr/>
            </p:nvSpPr>
            <p:spPr>
              <a:xfrm rot="9477013">
                <a:off x="6417377" y="5393074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3" name="모서리가 둥근 직사각형 172"/>
              <p:cNvSpPr/>
              <p:nvPr/>
            </p:nvSpPr>
            <p:spPr>
              <a:xfrm rot="10209947">
                <a:off x="6362889" y="5408221"/>
                <a:ext cx="62642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4" name="모서리가 둥근 직사각형 173"/>
              <p:cNvSpPr/>
              <p:nvPr/>
            </p:nvSpPr>
            <p:spPr>
              <a:xfrm rot="11205931">
                <a:off x="6341008" y="5374713"/>
                <a:ext cx="42349" cy="191931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5" name="양쪽 모서리가 둥근 사각형 174"/>
              <p:cNvSpPr/>
              <p:nvPr/>
            </p:nvSpPr>
            <p:spPr>
              <a:xfrm rot="8590137">
                <a:off x="6237788" y="5329448"/>
                <a:ext cx="280672" cy="96784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6" name="현 175"/>
              <p:cNvSpPr/>
              <p:nvPr/>
            </p:nvSpPr>
            <p:spPr>
              <a:xfrm rot="17527684">
                <a:off x="5286685" y="3325144"/>
                <a:ext cx="1211114" cy="1035946"/>
              </a:xfrm>
              <a:prstGeom prst="chord">
                <a:avLst>
                  <a:gd name="adj1" fmla="val 2700000"/>
                  <a:gd name="adj2" fmla="val 16136615"/>
                </a:avLst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7" name="자유형 176"/>
              <p:cNvSpPr/>
              <p:nvPr/>
            </p:nvSpPr>
            <p:spPr>
              <a:xfrm rot="691166">
                <a:off x="5357364" y="4021954"/>
                <a:ext cx="293166" cy="311770"/>
              </a:xfrm>
              <a:custGeom>
                <a:avLst/>
                <a:gdLst>
                  <a:gd name="connsiteX0" fmla="*/ 0 w 415696"/>
                  <a:gd name="connsiteY0" fmla="*/ 34565 h 398716"/>
                  <a:gd name="connsiteX1" fmla="*/ 80890 w 415696"/>
                  <a:gd name="connsiteY1" fmla="*/ 12156 h 398716"/>
                  <a:gd name="connsiteX2" fmla="*/ 382261 w 415696"/>
                  <a:gd name="connsiteY2" fmla="*/ 75881 h 398716"/>
                  <a:gd name="connsiteX3" fmla="*/ 357243 w 415696"/>
                  <a:gd name="connsiteY3" fmla="*/ 382899 h 398716"/>
                  <a:gd name="connsiteX4" fmla="*/ 347327 w 415696"/>
                  <a:gd name="connsiteY4" fmla="*/ 398716 h 398716"/>
                  <a:gd name="connsiteX5" fmla="*/ 327355 w 415696"/>
                  <a:gd name="connsiteY5" fmla="*/ 390979 h 398716"/>
                  <a:gd name="connsiteX6" fmla="*/ 36949 w 415696"/>
                  <a:gd name="connsiteY6" fmla="*/ 117137 h 398716"/>
                  <a:gd name="connsiteX7" fmla="*/ 0 w 415696"/>
                  <a:gd name="connsiteY7" fmla="*/ 34565 h 3987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15696" h="398716">
                    <a:moveTo>
                      <a:pt x="0" y="34565"/>
                    </a:moveTo>
                    <a:lnTo>
                      <a:pt x="80890" y="12156"/>
                    </a:lnTo>
                    <a:cubicBezTo>
                      <a:pt x="217082" y="-15563"/>
                      <a:pt x="328300" y="3489"/>
                      <a:pt x="382261" y="75881"/>
                    </a:cubicBezTo>
                    <a:cubicBezTo>
                      <a:pt x="436223" y="148273"/>
                      <a:pt x="422711" y="260299"/>
                      <a:pt x="357243" y="382899"/>
                    </a:cubicBezTo>
                    <a:lnTo>
                      <a:pt x="347327" y="398716"/>
                    </a:lnTo>
                    <a:lnTo>
                      <a:pt x="327355" y="390979"/>
                    </a:lnTo>
                    <a:cubicBezTo>
                      <a:pt x="208137" y="331150"/>
                      <a:pt x="106036" y="237210"/>
                      <a:pt x="36949" y="117137"/>
                    </a:cubicBezTo>
                    <a:lnTo>
                      <a:pt x="0" y="34565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8" name="자유형 177"/>
              <p:cNvSpPr/>
              <p:nvPr/>
            </p:nvSpPr>
            <p:spPr>
              <a:xfrm rot="1742561">
                <a:off x="6095002" y="3916065"/>
                <a:ext cx="231852" cy="380842"/>
              </a:xfrm>
              <a:custGeom>
                <a:avLst/>
                <a:gdLst>
                  <a:gd name="connsiteX0" fmla="*/ 281792 w 306351"/>
                  <a:gd name="connsiteY0" fmla="*/ 0 h 499540"/>
                  <a:gd name="connsiteX1" fmla="*/ 301516 w 306351"/>
                  <a:gd name="connsiteY1" fmla="*/ 88285 h 499540"/>
                  <a:gd name="connsiteX2" fmla="*/ 232337 w 306351"/>
                  <a:gd name="connsiteY2" fmla="*/ 481400 h 499540"/>
                  <a:gd name="connsiteX3" fmla="*/ 220947 w 306351"/>
                  <a:gd name="connsiteY3" fmla="*/ 499540 h 499540"/>
                  <a:gd name="connsiteX4" fmla="*/ 203545 w 306351"/>
                  <a:gd name="connsiteY4" fmla="*/ 492784 h 499540"/>
                  <a:gd name="connsiteX5" fmla="*/ 0 w 306351"/>
                  <a:gd name="connsiteY5" fmla="*/ 261579 h 499540"/>
                  <a:gd name="connsiteX6" fmla="*/ 203544 w 306351"/>
                  <a:gd name="connsiteY6" fmla="*/ 30376 h 499540"/>
                  <a:gd name="connsiteX7" fmla="*/ 281792 w 306351"/>
                  <a:gd name="connsiteY7" fmla="*/ 0 h 4995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06351" h="499540">
                    <a:moveTo>
                      <a:pt x="281792" y="0"/>
                    </a:moveTo>
                    <a:lnTo>
                      <a:pt x="301516" y="88285"/>
                    </a:lnTo>
                    <a:cubicBezTo>
                      <a:pt x="317885" y="225845"/>
                      <a:pt x="292166" y="362182"/>
                      <a:pt x="232337" y="481400"/>
                    </a:cubicBezTo>
                    <a:lnTo>
                      <a:pt x="220947" y="499540"/>
                    </a:lnTo>
                    <a:lnTo>
                      <a:pt x="203545" y="492784"/>
                    </a:lnTo>
                    <a:cubicBezTo>
                      <a:pt x="77785" y="433613"/>
                      <a:pt x="0" y="351870"/>
                      <a:pt x="0" y="261579"/>
                    </a:cubicBezTo>
                    <a:cubicBezTo>
                      <a:pt x="0" y="171289"/>
                      <a:pt x="77784" y="89546"/>
                      <a:pt x="203544" y="30376"/>
                    </a:cubicBezTo>
                    <a:lnTo>
                      <a:pt x="281792" y="0"/>
                    </a:lnTo>
                    <a:close/>
                  </a:path>
                </a:pathLst>
              </a:custGeom>
              <a:solidFill>
                <a:srgbClr val="FFCCCC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79" name="현 178"/>
              <p:cNvSpPr/>
              <p:nvPr/>
            </p:nvSpPr>
            <p:spPr>
              <a:xfrm rot="17100000">
                <a:off x="5775414" y="4143323"/>
                <a:ext cx="233656" cy="143850"/>
              </a:xfrm>
              <a:prstGeom prst="chord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타원 179"/>
              <p:cNvSpPr/>
              <p:nvPr/>
            </p:nvSpPr>
            <p:spPr>
              <a:xfrm rot="21190137">
                <a:off x="5536919" y="3887030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타원 180"/>
              <p:cNvSpPr/>
              <p:nvPr/>
            </p:nvSpPr>
            <p:spPr>
              <a:xfrm rot="21190137">
                <a:off x="6167133" y="3811536"/>
                <a:ext cx="60210" cy="60210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82" name="직선 연결선 181"/>
              <p:cNvCxnSpPr/>
              <p:nvPr/>
            </p:nvCxnSpPr>
            <p:spPr>
              <a:xfrm rot="21190137" flipH="1">
                <a:off x="5528227" y="3828091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3" name="직선 연결선 182"/>
              <p:cNvCxnSpPr/>
              <p:nvPr/>
            </p:nvCxnSpPr>
            <p:spPr>
              <a:xfrm rot="21190137" flipH="1">
                <a:off x="5578868" y="3817195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4" name="직선 연결선 183"/>
              <p:cNvCxnSpPr/>
              <p:nvPr/>
            </p:nvCxnSpPr>
            <p:spPr>
              <a:xfrm rot="21190137" flipH="1">
                <a:off x="6150592" y="3753536"/>
                <a:ext cx="31585" cy="34671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5" name="직선 연결선 184"/>
              <p:cNvCxnSpPr/>
              <p:nvPr/>
            </p:nvCxnSpPr>
            <p:spPr>
              <a:xfrm rot="21190137" flipH="1">
                <a:off x="6201233" y="3742640"/>
                <a:ext cx="24728" cy="39892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6" name="직선 연결선 185"/>
              <p:cNvCxnSpPr/>
              <p:nvPr/>
            </p:nvCxnSpPr>
            <p:spPr>
              <a:xfrm flipH="1">
                <a:off x="5836413" y="3934183"/>
                <a:ext cx="2985" cy="16524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7" name="직선 연결선 186"/>
              <p:cNvCxnSpPr/>
              <p:nvPr/>
            </p:nvCxnSpPr>
            <p:spPr>
              <a:xfrm>
                <a:off x="5837973" y="4098949"/>
                <a:ext cx="5284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8" name="직사각형 187"/>
              <p:cNvSpPr/>
              <p:nvPr/>
            </p:nvSpPr>
            <p:spPr>
              <a:xfrm>
                <a:off x="5749603" y="4389254"/>
                <a:ext cx="254886" cy="13014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9" name="사다리꼴 188"/>
              <p:cNvSpPr/>
              <p:nvPr/>
            </p:nvSpPr>
            <p:spPr>
              <a:xfrm>
                <a:off x="5361004" y="4476806"/>
                <a:ext cx="1032081" cy="970100"/>
              </a:xfrm>
              <a:prstGeom prst="trapezoid">
                <a:avLst>
                  <a:gd name="adj" fmla="val 39855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0" name="직사각형 189"/>
              <p:cNvSpPr/>
              <p:nvPr/>
            </p:nvSpPr>
            <p:spPr>
              <a:xfrm>
                <a:off x="5797574" y="4476245"/>
                <a:ext cx="164678" cy="426635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1" name="타원 190"/>
              <p:cNvSpPr/>
              <p:nvPr/>
            </p:nvSpPr>
            <p:spPr>
              <a:xfrm>
                <a:off x="5845650" y="4528586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2" name="타원 191"/>
              <p:cNvSpPr/>
              <p:nvPr/>
            </p:nvSpPr>
            <p:spPr>
              <a:xfrm>
                <a:off x="5845650" y="4624203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3" name="타원 192"/>
              <p:cNvSpPr/>
              <p:nvPr/>
            </p:nvSpPr>
            <p:spPr>
              <a:xfrm>
                <a:off x="5845650" y="4731910"/>
                <a:ext cx="68526" cy="68526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4" name="직사각형 193"/>
              <p:cNvSpPr/>
              <p:nvPr/>
            </p:nvSpPr>
            <p:spPr>
              <a:xfrm>
                <a:off x="5618533" y="3505355"/>
                <a:ext cx="592395" cy="162788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5" name="타원 62"/>
              <p:cNvSpPr/>
              <p:nvPr/>
            </p:nvSpPr>
            <p:spPr>
              <a:xfrm>
                <a:off x="5288149" y="3324423"/>
                <a:ext cx="1171481" cy="467775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6" name="이등변 삼각형 195"/>
              <p:cNvSpPr/>
              <p:nvPr/>
            </p:nvSpPr>
            <p:spPr>
              <a:xfrm rot="1444413" flipV="1">
                <a:off x="5909267" y="3054140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7" name="이등변 삼각형 196"/>
              <p:cNvSpPr/>
              <p:nvPr/>
            </p:nvSpPr>
            <p:spPr>
              <a:xfrm rot="20191666" flipV="1">
                <a:off x="5882727" y="3010001"/>
                <a:ext cx="53854" cy="192816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8" name="원호 197"/>
              <p:cNvSpPr/>
              <p:nvPr/>
            </p:nvSpPr>
            <p:spPr>
              <a:xfrm rot="9000000">
                <a:off x="5358973" y="3172440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99" name="원호 198"/>
              <p:cNvSpPr/>
              <p:nvPr/>
            </p:nvSpPr>
            <p:spPr>
              <a:xfrm rot="12600000" flipH="1">
                <a:off x="5384801" y="3070916"/>
                <a:ext cx="864577" cy="269270"/>
              </a:xfrm>
              <a:prstGeom prst="arc">
                <a:avLst>
                  <a:gd name="adj1" fmla="val 16200000"/>
                  <a:gd name="adj2" fmla="val 21104355"/>
                </a:avLst>
              </a:prstGeom>
              <a:ln w="3175">
                <a:solidFill>
                  <a:schemeClr val="bg1">
                    <a:alpha val="2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200" name="그룹 199"/>
              <p:cNvGrpSpPr/>
              <p:nvPr/>
            </p:nvGrpSpPr>
            <p:grpSpPr>
              <a:xfrm>
                <a:off x="5361904" y="5254983"/>
                <a:ext cx="1030556" cy="191988"/>
                <a:chOff x="2969906" y="3612208"/>
                <a:chExt cx="1377950" cy="256706"/>
              </a:xfrm>
            </p:grpSpPr>
            <p:pic>
              <p:nvPicPr>
                <p:cNvPr id="201" name="Picture 2"/>
                <p:cNvPicPr>
                  <a:picLocks noChangeAspect="1" noChangeArrowheads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8830"/>
                <a:stretch/>
              </p:blipFill>
              <p:spPr bwMode="auto">
                <a:xfrm>
                  <a:off x="2969906" y="3724572"/>
                  <a:ext cx="1377950" cy="144342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  <p:pic>
              <p:nvPicPr>
                <p:cNvPr id="202" name="Picture 3"/>
                <p:cNvPicPr>
                  <a:picLocks noChangeAspect="1" noChangeArrowheads="1"/>
                </p:cNvPicPr>
                <p:nvPr/>
              </p:nvPicPr>
              <p:blipFill rotWithShape="1"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t="80134" b="11170"/>
                <a:stretch/>
              </p:blipFill>
              <p:spPr bwMode="auto">
                <a:xfrm>
                  <a:off x="2969906" y="3612208"/>
                  <a:ext cx="1377950" cy="112364"/>
                </a:xfrm>
                <a:prstGeom prst="rect">
                  <a:avLst/>
                </a:prstGeom>
                <a:noFill/>
                <a:ln>
                  <a:noFill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chemeClr val="tx1"/>
                      </a:solidFill>
                      <a:miter lim="800000"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pic>
          </p:grpSp>
        </p:grpSp>
        <p:grpSp>
          <p:nvGrpSpPr>
            <p:cNvPr id="123" name="그룹 122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4" name="순서도: 수동 입력 123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5" name="그룹 124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4" name="모서리가 둥근 직사각형 153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모서리가 둥근 직사각형 155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7" name="모서리가 둥근 직사각형 156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8" name="모서리가 둥근 직사각형 157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9" name="양쪽 모서리가 둥근 사각형 158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6" name="순서도: 수동 입력 125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현 126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9" name="현 128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0" name="타원 129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1" name="타원 130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3" name="직선 연결선 132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4" name="직선 연결선 133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5" name="직선 연결선 134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6" name="타원 135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타원 136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이등변 삼각형 137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직사각형 138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직사각형 142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양쪽 모서리가 둥근 사각형 144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양쪽 모서리가 잘린 사각형 145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직사각형 146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모서리가 둥근 직사각형 149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1" name="모서리가 둥근 직사각형 150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2" name="모서리가 둥근 직사각형 151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3" name="양쪽 모서리가 둥근 사각형 152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8192364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사용자 지정 레이아웃">
    <p:bg>
      <p:bgPr>
        <a:solidFill>
          <a:srgbClr val="ABDB7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1073"/>
          <a:stretch/>
        </p:blipFill>
        <p:spPr bwMode="auto">
          <a:xfrm>
            <a:off x="7218827" y="537414"/>
            <a:ext cx="1925174" cy="15668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772"/>
          <a:stretch/>
        </p:blipFill>
        <p:spPr bwMode="auto">
          <a:xfrm>
            <a:off x="-5085" y="1966292"/>
            <a:ext cx="1467709" cy="10366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모서리가 둥근 직사각형 9"/>
          <p:cNvSpPr/>
          <p:nvPr/>
        </p:nvSpPr>
        <p:spPr>
          <a:xfrm rot="21390611">
            <a:off x="341828" y="205986"/>
            <a:ext cx="8460344" cy="6331728"/>
          </a:xfrm>
          <a:prstGeom prst="roundRect">
            <a:avLst>
              <a:gd name="adj" fmla="val 2422"/>
            </a:avLst>
          </a:prstGeom>
          <a:noFill/>
          <a:ln w="19050">
            <a:solidFill>
              <a:schemeClr val="bg1"/>
            </a:solidFill>
            <a:prstDash val="dash"/>
          </a:ln>
          <a:effectLst>
            <a:outerShdw blurRad="88900" dist="38100" dir="2700000" algn="tl" rotWithShape="0">
              <a:prstClr val="black">
                <a:alpha val="24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1" name="모서리가 둥근 직사각형 10"/>
          <p:cNvSpPr/>
          <p:nvPr/>
        </p:nvSpPr>
        <p:spPr>
          <a:xfrm rot="21390611">
            <a:off x="480005" y="309398"/>
            <a:ext cx="8183990" cy="6124904"/>
          </a:xfrm>
          <a:prstGeom prst="roundRect">
            <a:avLst>
              <a:gd name="adj" fmla="val 2422"/>
            </a:avLst>
          </a:prstGeom>
          <a:solidFill>
            <a:schemeClr val="bg1"/>
          </a:solidFill>
          <a:ln w="19050"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71" name="그룹 170"/>
          <p:cNvGrpSpPr/>
          <p:nvPr userDrawn="1"/>
        </p:nvGrpSpPr>
        <p:grpSpPr>
          <a:xfrm>
            <a:off x="-148856" y="5168896"/>
            <a:ext cx="1245456" cy="1620443"/>
            <a:chOff x="-204539" y="5421482"/>
            <a:chExt cx="1095449" cy="1425271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72" name="그룹 171"/>
            <p:cNvGrpSpPr/>
            <p:nvPr/>
          </p:nvGrpSpPr>
          <p:grpSpPr>
            <a:xfrm rot="2282626">
              <a:off x="-26911" y="5597998"/>
              <a:ext cx="741322" cy="742469"/>
              <a:chOff x="-2485592" y="1893851"/>
              <a:chExt cx="2017032" cy="2020151"/>
            </a:xfrm>
          </p:grpSpPr>
          <p:sp>
            <p:nvSpPr>
              <p:cNvPr id="179" name="직각 삼각형 178"/>
              <p:cNvSpPr/>
              <p:nvPr/>
            </p:nvSpPr>
            <p:spPr>
              <a:xfrm>
                <a:off x="-1476672" y="1893851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0" name="직각 삼각형 179"/>
              <p:cNvSpPr/>
              <p:nvPr/>
            </p:nvSpPr>
            <p:spPr>
              <a:xfrm rot="16200000">
                <a:off x="-2485592" y="1893851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1" name="직각 삼각형 180"/>
              <p:cNvSpPr/>
              <p:nvPr/>
            </p:nvSpPr>
            <p:spPr>
              <a:xfrm rot="10800000">
                <a:off x="-2485592" y="2905890"/>
                <a:ext cx="1008112" cy="1008112"/>
              </a:xfrm>
              <a:prstGeom prst="rtTriangle">
                <a:avLst/>
              </a:prstGeom>
              <a:solidFill>
                <a:srgbClr val="00E66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ko-KR" altLang="en-US"/>
              </a:p>
            </p:txBody>
          </p:sp>
          <p:sp>
            <p:nvSpPr>
              <p:cNvPr id="182" name="직각 삼각형 181"/>
              <p:cNvSpPr/>
              <p:nvPr/>
            </p:nvSpPr>
            <p:spPr>
              <a:xfrm rot="5400000">
                <a:off x="-1476672" y="2905890"/>
                <a:ext cx="1008112" cy="1008112"/>
              </a:xfrm>
              <a:prstGeom prst="rtTriangle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73" name="타원 172"/>
            <p:cNvSpPr/>
            <p:nvPr/>
          </p:nvSpPr>
          <p:spPr>
            <a:xfrm rot="21182626" flipH="1">
              <a:off x="265367" y="5890999"/>
              <a:ext cx="155394" cy="155394"/>
            </a:xfrm>
            <a:prstGeom prst="ellipse">
              <a:avLst/>
            </a:prstGeom>
            <a:solidFill>
              <a:srgbClr val="FFFF00"/>
            </a:solidFill>
            <a:ln w="12700">
              <a:solidFill>
                <a:schemeClr val="accent2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74" name="직각 삼각형 173"/>
            <p:cNvSpPr/>
            <p:nvPr/>
          </p:nvSpPr>
          <p:spPr>
            <a:xfrm rot="21182626">
              <a:off x="285859" y="5421482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5" name="직각 삼각형 174"/>
            <p:cNvSpPr/>
            <p:nvPr/>
          </p:nvSpPr>
          <p:spPr>
            <a:xfrm rot="4982626">
              <a:off x="617084" y="5907426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6" name="직각 삼각형 175"/>
            <p:cNvSpPr/>
            <p:nvPr/>
          </p:nvSpPr>
          <p:spPr>
            <a:xfrm rot="10382626">
              <a:off x="131291" y="6242554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7" name="직각 삼각형 176"/>
            <p:cNvSpPr/>
            <p:nvPr/>
          </p:nvSpPr>
          <p:spPr>
            <a:xfrm rot="15782626">
              <a:off x="-204539" y="5751009"/>
              <a:ext cx="273826" cy="273826"/>
            </a:xfrm>
            <a:prstGeom prst="rtTriangle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ko-KR" altLang="en-US"/>
            </a:p>
          </p:txBody>
        </p:sp>
        <p:sp>
          <p:nvSpPr>
            <p:cNvPr id="178" name="직사각형 177"/>
            <p:cNvSpPr/>
            <p:nvPr/>
          </p:nvSpPr>
          <p:spPr>
            <a:xfrm rot="21182626">
              <a:off x="386048" y="6224409"/>
              <a:ext cx="52786" cy="622344"/>
            </a:xfrm>
            <a:prstGeom prst="rect">
              <a:avLst/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pic>
        <p:nvPicPr>
          <p:cNvPr id="183" name="Picture 2"/>
          <p:cNvPicPr>
            <a:picLocks noChangeAspect="1" noChangeArrowheads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94" r="3594"/>
          <a:stretch/>
        </p:blipFill>
        <p:spPr bwMode="auto">
          <a:xfrm>
            <a:off x="-1" y="6655668"/>
            <a:ext cx="9144001" cy="225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2" name="자유형 8"/>
          <p:cNvSpPr/>
          <p:nvPr userDrawn="1"/>
        </p:nvSpPr>
        <p:spPr>
          <a:xfrm>
            <a:off x="20969" y="-12700"/>
            <a:ext cx="385431" cy="419100"/>
          </a:xfrm>
          <a:custGeom>
            <a:avLst/>
            <a:gdLst>
              <a:gd name="connsiteX0" fmla="*/ 385431 w 385431"/>
              <a:gd name="connsiteY0" fmla="*/ 419100 h 419100"/>
              <a:gd name="connsiteX1" fmla="*/ 42531 w 385431"/>
              <a:gd name="connsiteY1" fmla="*/ 190500 h 419100"/>
              <a:gd name="connsiteX2" fmla="*/ 17131 w 385431"/>
              <a:gd name="connsiteY2" fmla="*/ 0 h 419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385431" h="419100">
                <a:moveTo>
                  <a:pt x="385431" y="419100"/>
                </a:moveTo>
                <a:cubicBezTo>
                  <a:pt x="244672" y="339725"/>
                  <a:pt x="103914" y="260350"/>
                  <a:pt x="42531" y="190500"/>
                </a:cubicBezTo>
                <a:cubicBezTo>
                  <a:pt x="-18852" y="120650"/>
                  <a:pt x="-861" y="60325"/>
                  <a:pt x="17131" y="0"/>
                </a:cubicBezTo>
              </a:path>
            </a:pathLst>
          </a:custGeom>
          <a:ln w="38100">
            <a:solidFill>
              <a:schemeClr val="bg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grpSp>
        <p:nvGrpSpPr>
          <p:cNvPr id="113" name="그룹 11"/>
          <p:cNvGrpSpPr/>
          <p:nvPr userDrawn="1"/>
        </p:nvGrpSpPr>
        <p:grpSpPr>
          <a:xfrm>
            <a:off x="265544" y="193029"/>
            <a:ext cx="3095729" cy="461665"/>
            <a:chOff x="265544" y="193029"/>
            <a:chExt cx="3036555" cy="46166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grpSp>
          <p:nvGrpSpPr>
            <p:cNvPr id="114" name="그룹 131"/>
            <p:cNvGrpSpPr/>
            <p:nvPr/>
          </p:nvGrpSpPr>
          <p:grpSpPr>
            <a:xfrm>
              <a:off x="265544" y="207195"/>
              <a:ext cx="3023402" cy="430980"/>
              <a:chOff x="360794" y="235770"/>
              <a:chExt cx="3023402" cy="430980"/>
            </a:xfrm>
          </p:grpSpPr>
          <p:sp>
            <p:nvSpPr>
              <p:cNvPr id="116" name="오각형 133"/>
              <p:cNvSpPr/>
              <p:nvPr/>
            </p:nvSpPr>
            <p:spPr>
              <a:xfrm flipH="1">
                <a:off x="360794" y="235770"/>
                <a:ext cx="3023402" cy="430980"/>
              </a:xfrm>
              <a:prstGeom prst="homePlat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lvl="0" algn="ctr"/>
                <a:endParaRPr lang="ko-KR" altLang="en-US"/>
              </a:p>
            </p:txBody>
          </p:sp>
          <p:sp>
            <p:nvSpPr>
              <p:cNvPr id="117" name="타원 134"/>
              <p:cNvSpPr/>
              <p:nvPr/>
            </p:nvSpPr>
            <p:spPr>
              <a:xfrm>
                <a:off x="445795" y="394110"/>
                <a:ext cx="114300" cy="114300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  <p:sp>
          <p:nvSpPr>
            <p:cNvPr id="115" name="TextBox 114"/>
            <p:cNvSpPr txBox="1"/>
            <p:nvPr/>
          </p:nvSpPr>
          <p:spPr>
            <a:xfrm>
              <a:off x="476250" y="193029"/>
              <a:ext cx="2825849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4. </a:t>
              </a:r>
              <a:r>
                <a:rPr lang="ko-KR" altLang="en-US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큰 손 작은 손</a:t>
              </a:r>
              <a:r>
                <a:rPr lang="en-US" altLang="ko-KR" sz="24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en-US" altLang="ko-KR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3-5</a:t>
              </a:r>
              <a:r>
                <a:rPr lang="ko-KR" altLang="en-US" sz="1600" dirty="0" smtClean="0">
                  <a:ln>
                    <a:solidFill>
                      <a:schemeClr val="tx1">
                        <a:lumMod val="85000"/>
                        <a:lumOff val="15000"/>
                        <a:alpha val="0"/>
                      </a:schemeClr>
                    </a:solidFill>
                  </a:ln>
                  <a:solidFill>
                    <a:schemeClr val="bg1"/>
                  </a:solidFill>
                  <a:latin typeface="서울남산체 EB" pitchFamily="18" charset="-127"/>
                  <a:ea typeface="서울남산체 EB" pitchFamily="18" charset="-127"/>
                </a:rPr>
                <a:t>세</a:t>
              </a:r>
              <a:endPara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bg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18" name="그룹 117"/>
          <p:cNvGrpSpPr/>
          <p:nvPr userDrawn="1"/>
        </p:nvGrpSpPr>
        <p:grpSpPr>
          <a:xfrm>
            <a:off x="7279520" y="4293096"/>
            <a:ext cx="1887544" cy="2178315"/>
            <a:chOff x="7279520" y="4293096"/>
            <a:chExt cx="1887544" cy="2178315"/>
          </a:xfrm>
        </p:grpSpPr>
        <p:grpSp>
          <p:nvGrpSpPr>
            <p:cNvPr id="119" name="그룹 118"/>
            <p:cNvGrpSpPr/>
            <p:nvPr/>
          </p:nvGrpSpPr>
          <p:grpSpPr>
            <a:xfrm flipH="1">
              <a:off x="8080489" y="4293096"/>
              <a:ext cx="1086575" cy="2157089"/>
              <a:chOff x="2537687" y="3018591"/>
              <a:chExt cx="1634425" cy="3244691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157" name="그룹 156"/>
              <p:cNvGrpSpPr/>
              <p:nvPr/>
            </p:nvGrpSpPr>
            <p:grpSpPr>
              <a:xfrm rot="20175111">
                <a:off x="2537687" y="5131088"/>
                <a:ext cx="251048" cy="248722"/>
                <a:chOff x="5069455" y="4787419"/>
                <a:chExt cx="335104" cy="332633"/>
              </a:xfrm>
            </p:grpSpPr>
            <p:sp>
              <p:nvSpPr>
                <p:cNvPr id="211" name="모서리가 둥근 직사각형 210"/>
                <p:cNvSpPr/>
                <p:nvPr/>
              </p:nvSpPr>
              <p:spPr>
                <a:xfrm rot="12184434">
                  <a:off x="5320800" y="4859020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2" name="모서리가 둥근 직사각형 211"/>
                <p:cNvSpPr/>
                <p:nvPr/>
              </p:nvSpPr>
              <p:spPr>
                <a:xfrm rot="13479214">
                  <a:off x="5247574" y="4863422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3" name="모서리가 둥근 직사각형 212"/>
                <p:cNvSpPr/>
                <p:nvPr/>
              </p:nvSpPr>
              <p:spPr>
                <a:xfrm rot="13977013">
                  <a:off x="5194310" y="4805509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4" name="모서리가 둥근 직사각형 213"/>
                <p:cNvSpPr/>
                <p:nvPr/>
              </p:nvSpPr>
              <p:spPr>
                <a:xfrm rot="14709947">
                  <a:off x="5155890" y="4740376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15" name="모서리가 둥근 직사각형 214"/>
                <p:cNvSpPr/>
                <p:nvPr/>
              </p:nvSpPr>
              <p:spPr>
                <a:xfrm rot="15705931">
                  <a:off x="5201652" y="4687416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58" name="직사각형 157"/>
              <p:cNvSpPr/>
              <p:nvPr/>
            </p:nvSpPr>
            <p:spPr>
              <a:xfrm rot="931006" flipH="1">
                <a:off x="2681719" y="4430897"/>
                <a:ext cx="238406" cy="754798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9" name="양쪽 모서리가 둥근 사각형 158"/>
              <p:cNvSpPr/>
              <p:nvPr/>
            </p:nvSpPr>
            <p:spPr>
              <a:xfrm rot="11945523">
                <a:off x="2576892" y="5102430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0" name="직사각형 159"/>
              <p:cNvSpPr/>
              <p:nvPr/>
            </p:nvSpPr>
            <p:spPr>
              <a:xfrm rot="18794199">
                <a:off x="3597833" y="4377159"/>
                <a:ext cx="238406" cy="768504"/>
              </a:xfrm>
              <a:prstGeom prst="rec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1" name="그룹 160"/>
              <p:cNvGrpSpPr/>
              <p:nvPr/>
            </p:nvGrpSpPr>
            <p:grpSpPr>
              <a:xfrm>
                <a:off x="2613136" y="3246150"/>
                <a:ext cx="985968" cy="1088844"/>
                <a:chOff x="5431174" y="1249197"/>
                <a:chExt cx="1316088" cy="1456184"/>
              </a:xfrm>
            </p:grpSpPr>
            <p:sp>
              <p:nvSpPr>
                <p:cNvPr id="201" name="자유형 200"/>
                <p:cNvSpPr/>
                <p:nvPr/>
              </p:nvSpPr>
              <p:spPr>
                <a:xfrm rot="691166">
                  <a:off x="5461771" y="1249197"/>
                  <a:ext cx="1285491" cy="1456184"/>
                </a:xfrm>
                <a:custGeom>
                  <a:avLst/>
                  <a:gdLst>
                    <a:gd name="connsiteX0" fmla="*/ 476344 w 1365706"/>
                    <a:gd name="connsiteY0" fmla="*/ 35527 h 1390264"/>
                    <a:gd name="connsiteX1" fmla="*/ 1354738 w 1365706"/>
                    <a:gd name="connsiteY1" fmla="*/ 476343 h 1390264"/>
                    <a:gd name="connsiteX2" fmla="*/ 1365706 w 1365706"/>
                    <a:gd name="connsiteY2" fmla="*/ 525436 h 1390264"/>
                    <a:gd name="connsiteX3" fmla="*/ 1287458 w 1365706"/>
                    <a:gd name="connsiteY3" fmla="*/ 555812 h 1390264"/>
                    <a:gd name="connsiteX4" fmla="*/ 1083914 w 1365706"/>
                    <a:gd name="connsiteY4" fmla="*/ 787015 h 1390264"/>
                    <a:gd name="connsiteX5" fmla="*/ 1287459 w 1365706"/>
                    <a:gd name="connsiteY5" fmla="*/ 1018220 h 1390264"/>
                    <a:gd name="connsiteX6" fmla="*/ 1304861 w 1365706"/>
                    <a:gd name="connsiteY6" fmla="*/ 1024976 h 1390264"/>
                    <a:gd name="connsiteX7" fmla="*/ 1245347 w 1365706"/>
                    <a:gd name="connsiteY7" fmla="*/ 1119759 h 1390264"/>
                    <a:gd name="connsiteX8" fmla="*/ 913921 w 1365706"/>
                    <a:gd name="connsiteY8" fmla="*/ 1354737 h 1390264"/>
                    <a:gd name="connsiteX9" fmla="*/ 507764 w 1365706"/>
                    <a:gd name="connsiteY9" fmla="*/ 1364413 h 1390264"/>
                    <a:gd name="connsiteX10" fmla="*/ 403400 w 1365706"/>
                    <a:gd name="connsiteY10" fmla="*/ 1323987 h 1390264"/>
                    <a:gd name="connsiteX11" fmla="*/ 413316 w 1365706"/>
                    <a:gd name="connsiteY11" fmla="*/ 1308170 h 1390264"/>
                    <a:gd name="connsiteX12" fmla="*/ 438334 w 1365706"/>
                    <a:gd name="connsiteY12" fmla="*/ 1001152 h 1390264"/>
                    <a:gd name="connsiteX13" fmla="*/ 136963 w 1365706"/>
                    <a:gd name="connsiteY13" fmla="*/ 937427 h 1390264"/>
                    <a:gd name="connsiteX14" fmla="*/ 56073 w 1365706"/>
                    <a:gd name="connsiteY14" fmla="*/ 959836 h 1390264"/>
                    <a:gd name="connsiteX15" fmla="*/ 35527 w 1365706"/>
                    <a:gd name="connsiteY15" fmla="*/ 913920 h 1390264"/>
                    <a:gd name="connsiteX16" fmla="*/ 476344 w 1365706"/>
                    <a:gd name="connsiteY16" fmla="*/ 35527 h 13902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365706" h="1390264">
                      <a:moveTo>
                        <a:pt x="476344" y="35527"/>
                      </a:moveTo>
                      <a:cubicBezTo>
                        <a:pt x="840634" y="-85307"/>
                        <a:pt x="1233904" y="112053"/>
                        <a:pt x="1354738" y="476343"/>
                      </a:cubicBezTo>
                      <a:lnTo>
                        <a:pt x="1365706" y="525436"/>
                      </a:lnTo>
                      <a:lnTo>
                        <a:pt x="1287458" y="555812"/>
                      </a:lnTo>
                      <a:cubicBezTo>
                        <a:pt x="1161698" y="614982"/>
                        <a:pt x="1083914" y="696725"/>
                        <a:pt x="1083914" y="787015"/>
                      </a:cubicBezTo>
                      <a:cubicBezTo>
                        <a:pt x="1083914" y="877306"/>
                        <a:pt x="1161699" y="959049"/>
                        <a:pt x="1287459" y="1018220"/>
                      </a:cubicBezTo>
                      <a:lnTo>
                        <a:pt x="1304861" y="1024976"/>
                      </a:lnTo>
                      <a:lnTo>
                        <a:pt x="1245347" y="1119759"/>
                      </a:lnTo>
                      <a:cubicBezTo>
                        <a:pt x="1163664" y="1225800"/>
                        <a:pt x="1050530" y="1309424"/>
                        <a:pt x="913921" y="1354737"/>
                      </a:cubicBezTo>
                      <a:cubicBezTo>
                        <a:pt x="777312" y="1400049"/>
                        <a:pt x="636628" y="1400616"/>
                        <a:pt x="507764" y="1364413"/>
                      </a:cubicBezTo>
                      <a:lnTo>
                        <a:pt x="403400" y="1323987"/>
                      </a:lnTo>
                      <a:lnTo>
                        <a:pt x="413316" y="1308170"/>
                      </a:lnTo>
                      <a:cubicBezTo>
                        <a:pt x="478784" y="1185570"/>
                        <a:pt x="492296" y="1073544"/>
                        <a:pt x="438334" y="1001152"/>
                      </a:cubicBezTo>
                      <a:cubicBezTo>
                        <a:pt x="384373" y="928760"/>
                        <a:pt x="273155" y="909708"/>
                        <a:pt x="136963" y="937427"/>
                      </a:cubicBezTo>
                      <a:lnTo>
                        <a:pt x="56073" y="959836"/>
                      </a:lnTo>
                      <a:lnTo>
                        <a:pt x="35527" y="913920"/>
                      </a:lnTo>
                      <a:cubicBezTo>
                        <a:pt x="-85306" y="549630"/>
                        <a:pt x="112054" y="156360"/>
                        <a:pt x="476344" y="35527"/>
                      </a:cubicBezTo>
                      <a:close/>
                    </a:path>
                  </a:pathLst>
                </a:cu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2" name="자유형 201"/>
                <p:cNvSpPr/>
                <p:nvPr/>
              </p:nvSpPr>
              <p:spPr>
                <a:xfrm rot="691166">
                  <a:off x="5431174" y="2129731"/>
                  <a:ext cx="391989" cy="416866"/>
                </a:xfrm>
                <a:custGeom>
                  <a:avLst/>
                  <a:gdLst>
                    <a:gd name="connsiteX0" fmla="*/ 0 w 415696"/>
                    <a:gd name="connsiteY0" fmla="*/ 34565 h 398716"/>
                    <a:gd name="connsiteX1" fmla="*/ 80890 w 415696"/>
                    <a:gd name="connsiteY1" fmla="*/ 12156 h 398716"/>
                    <a:gd name="connsiteX2" fmla="*/ 382261 w 415696"/>
                    <a:gd name="connsiteY2" fmla="*/ 75881 h 398716"/>
                    <a:gd name="connsiteX3" fmla="*/ 357243 w 415696"/>
                    <a:gd name="connsiteY3" fmla="*/ 382899 h 398716"/>
                    <a:gd name="connsiteX4" fmla="*/ 347327 w 415696"/>
                    <a:gd name="connsiteY4" fmla="*/ 398716 h 398716"/>
                    <a:gd name="connsiteX5" fmla="*/ 327355 w 415696"/>
                    <a:gd name="connsiteY5" fmla="*/ 390979 h 398716"/>
                    <a:gd name="connsiteX6" fmla="*/ 36949 w 415696"/>
                    <a:gd name="connsiteY6" fmla="*/ 117137 h 398716"/>
                    <a:gd name="connsiteX7" fmla="*/ 0 w 415696"/>
                    <a:gd name="connsiteY7" fmla="*/ 34565 h 398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15696" h="398716">
                      <a:moveTo>
                        <a:pt x="0" y="34565"/>
                      </a:moveTo>
                      <a:lnTo>
                        <a:pt x="80890" y="12156"/>
                      </a:lnTo>
                      <a:cubicBezTo>
                        <a:pt x="217082" y="-15563"/>
                        <a:pt x="328300" y="3489"/>
                        <a:pt x="382261" y="75881"/>
                      </a:cubicBezTo>
                      <a:cubicBezTo>
                        <a:pt x="436223" y="148273"/>
                        <a:pt x="422711" y="260299"/>
                        <a:pt x="357243" y="382899"/>
                      </a:cubicBezTo>
                      <a:lnTo>
                        <a:pt x="347327" y="398716"/>
                      </a:lnTo>
                      <a:lnTo>
                        <a:pt x="327355" y="390979"/>
                      </a:lnTo>
                      <a:cubicBezTo>
                        <a:pt x="208137" y="331150"/>
                        <a:pt x="106036" y="237210"/>
                        <a:pt x="36949" y="117137"/>
                      </a:cubicBezTo>
                      <a:lnTo>
                        <a:pt x="0" y="34565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3" name="자유형 202"/>
                <p:cNvSpPr/>
                <p:nvPr/>
              </p:nvSpPr>
              <p:spPr>
                <a:xfrm rot="691166">
                  <a:off x="6436405" y="1902453"/>
                  <a:ext cx="310008" cy="515733"/>
                </a:xfrm>
                <a:custGeom>
                  <a:avLst/>
                  <a:gdLst>
                    <a:gd name="connsiteX0" fmla="*/ 281792 w 306351"/>
                    <a:gd name="connsiteY0" fmla="*/ 0 h 499540"/>
                    <a:gd name="connsiteX1" fmla="*/ 301516 w 306351"/>
                    <a:gd name="connsiteY1" fmla="*/ 88285 h 499540"/>
                    <a:gd name="connsiteX2" fmla="*/ 232337 w 306351"/>
                    <a:gd name="connsiteY2" fmla="*/ 481400 h 499540"/>
                    <a:gd name="connsiteX3" fmla="*/ 220947 w 306351"/>
                    <a:gd name="connsiteY3" fmla="*/ 499540 h 499540"/>
                    <a:gd name="connsiteX4" fmla="*/ 203545 w 306351"/>
                    <a:gd name="connsiteY4" fmla="*/ 492784 h 499540"/>
                    <a:gd name="connsiteX5" fmla="*/ 0 w 306351"/>
                    <a:gd name="connsiteY5" fmla="*/ 261579 h 499540"/>
                    <a:gd name="connsiteX6" fmla="*/ 203544 w 306351"/>
                    <a:gd name="connsiteY6" fmla="*/ 30376 h 499540"/>
                    <a:gd name="connsiteX7" fmla="*/ 281792 w 306351"/>
                    <a:gd name="connsiteY7" fmla="*/ 0 h 4995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06351" h="499540">
                      <a:moveTo>
                        <a:pt x="281792" y="0"/>
                      </a:moveTo>
                      <a:lnTo>
                        <a:pt x="301516" y="88285"/>
                      </a:lnTo>
                      <a:cubicBezTo>
                        <a:pt x="317885" y="225845"/>
                        <a:pt x="292166" y="362182"/>
                        <a:pt x="232337" y="481400"/>
                      </a:cubicBezTo>
                      <a:lnTo>
                        <a:pt x="220947" y="499540"/>
                      </a:lnTo>
                      <a:lnTo>
                        <a:pt x="203545" y="492784"/>
                      </a:lnTo>
                      <a:cubicBezTo>
                        <a:pt x="77785" y="433613"/>
                        <a:pt x="0" y="351870"/>
                        <a:pt x="0" y="261579"/>
                      </a:cubicBezTo>
                      <a:cubicBezTo>
                        <a:pt x="0" y="171289"/>
                        <a:pt x="77784" y="89546"/>
                        <a:pt x="203544" y="30376"/>
                      </a:cubicBezTo>
                      <a:lnTo>
                        <a:pt x="281792" y="0"/>
                      </a:lnTo>
                      <a:close/>
                    </a:path>
                  </a:pathLst>
                </a:custGeom>
                <a:solidFill>
                  <a:srgbClr val="FFCCCC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4" name="원호 203"/>
                <p:cNvSpPr/>
                <p:nvPr/>
              </p:nvSpPr>
              <p:spPr>
                <a:xfrm rot="9333936">
                  <a:off x="5831350" y="1879170"/>
                  <a:ext cx="686888" cy="647700"/>
                </a:xfrm>
                <a:prstGeom prst="arc">
                  <a:avLst>
                    <a:gd name="adj1" fmla="val 14271764"/>
                    <a:gd name="adj2" fmla="val 0"/>
                  </a:avLst>
                </a:prstGeom>
                <a:ln>
                  <a:solidFill>
                    <a:schemeClr val="tx1">
                      <a:lumMod val="85000"/>
                      <a:lumOff val="1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5" name="타원 204"/>
                <p:cNvSpPr/>
                <p:nvPr/>
              </p:nvSpPr>
              <p:spPr>
                <a:xfrm rot="21190137">
                  <a:off x="5672798" y="1923768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6" name="타원 205"/>
                <p:cNvSpPr/>
                <p:nvPr/>
              </p:nvSpPr>
              <p:spPr>
                <a:xfrm rot="21190137">
                  <a:off x="6515452" y="1822825"/>
                  <a:ext cx="80507" cy="80507"/>
                </a:xfrm>
                <a:prstGeom prst="ellipse">
                  <a:avLst/>
                </a:prstGeom>
                <a:solidFill>
                  <a:schemeClr val="tx1">
                    <a:lumMod val="85000"/>
                    <a:lumOff val="1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207" name="직선 연결선 206"/>
                <p:cNvCxnSpPr/>
                <p:nvPr/>
              </p:nvCxnSpPr>
              <p:spPr>
                <a:xfrm rot="21190137" flipH="1">
                  <a:off x="5661175" y="1844960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8" name="직선 연결선 207"/>
                <p:cNvCxnSpPr/>
                <p:nvPr/>
              </p:nvCxnSpPr>
              <p:spPr>
                <a:xfrm rot="21190137" flipH="1">
                  <a:off x="5728886" y="1830391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09" name="직선 연결선 208"/>
                <p:cNvCxnSpPr/>
                <p:nvPr/>
              </p:nvCxnSpPr>
              <p:spPr>
                <a:xfrm rot="21190137" flipH="1">
                  <a:off x="6493336" y="1745273"/>
                  <a:ext cx="42232" cy="46359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10" name="직선 연결선 209"/>
                <p:cNvCxnSpPr/>
                <p:nvPr/>
              </p:nvCxnSpPr>
              <p:spPr>
                <a:xfrm rot="21190137" flipH="1">
                  <a:off x="6561047" y="1730704"/>
                  <a:ext cx="33064" cy="53340"/>
                </a:xfrm>
                <a:prstGeom prst="line">
                  <a:avLst/>
                </a:prstGeom>
                <a:ln w="9525" cap="rnd">
                  <a:solidFill>
                    <a:schemeClr val="tx1">
                      <a:lumMod val="65000"/>
                      <a:lumOff val="35000"/>
                    </a:schemeClr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162" name="타원 62"/>
              <p:cNvSpPr/>
              <p:nvPr/>
            </p:nvSpPr>
            <p:spPr>
              <a:xfrm>
                <a:off x="2626222" y="318668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3" name="타원 62"/>
              <p:cNvSpPr/>
              <p:nvPr/>
            </p:nvSpPr>
            <p:spPr>
              <a:xfrm>
                <a:off x="2611550" y="3120194"/>
                <a:ext cx="987411" cy="467680"/>
              </a:xfrm>
              <a:custGeom>
                <a:avLst/>
                <a:gdLst/>
                <a:ahLst/>
                <a:cxnLst/>
                <a:rect l="l" t="t" r="r" b="b"/>
                <a:pathLst>
                  <a:path w="1204701" h="475241">
                    <a:moveTo>
                      <a:pt x="619921" y="0"/>
                    </a:moveTo>
                    <a:cubicBezTo>
                      <a:pt x="876225" y="0"/>
                      <a:pt x="1098354" y="156821"/>
                      <a:pt x="1204701" y="387077"/>
                    </a:cubicBezTo>
                    <a:cubicBezTo>
                      <a:pt x="1204119" y="387221"/>
                      <a:pt x="1203537" y="387221"/>
                      <a:pt x="1202954" y="387221"/>
                    </a:cubicBezTo>
                    <a:cubicBezTo>
                      <a:pt x="986464" y="387221"/>
                      <a:pt x="789409" y="319293"/>
                      <a:pt x="643347" y="206377"/>
                    </a:cubicBezTo>
                    <a:cubicBezTo>
                      <a:pt x="497024" y="368054"/>
                      <a:pt x="263528" y="472280"/>
                      <a:pt x="0" y="475241"/>
                    </a:cubicBezTo>
                    <a:cubicBezTo>
                      <a:pt x="86820" y="198210"/>
                      <a:pt x="331774" y="0"/>
                      <a:pt x="619921" y="0"/>
                    </a:cubicBezTo>
                    <a:close/>
                  </a:path>
                </a:pathLst>
              </a:cu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4" name="이등변 삼각형 163"/>
              <p:cNvSpPr/>
              <p:nvPr/>
            </p:nvSpPr>
            <p:spPr>
              <a:xfrm rot="1444413" flipV="1">
                <a:off x="3159746" y="306272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65" name="이등변 삼각형 164"/>
              <p:cNvSpPr/>
              <p:nvPr/>
            </p:nvSpPr>
            <p:spPr>
              <a:xfrm rot="20191666" flipV="1">
                <a:off x="3133159" y="3018591"/>
                <a:ext cx="53946" cy="192777"/>
              </a:xfrm>
              <a:prstGeom prst="triangle">
                <a:avLst/>
              </a:prstGeom>
              <a:solidFill>
                <a:schemeClr val="bg2">
                  <a:lumMod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66" name="직선 연결선 165"/>
              <p:cNvCxnSpPr/>
              <p:nvPr/>
            </p:nvCxnSpPr>
            <p:spPr>
              <a:xfrm flipH="1">
                <a:off x="3122698" y="3843340"/>
                <a:ext cx="2990" cy="165207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7" name="직선 연결선 166"/>
              <p:cNvCxnSpPr/>
              <p:nvPr/>
            </p:nvCxnSpPr>
            <p:spPr>
              <a:xfrm>
                <a:off x="3124261" y="4008072"/>
                <a:ext cx="52935" cy="0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8" name="직사각형 167"/>
              <p:cNvSpPr/>
              <p:nvPr/>
            </p:nvSpPr>
            <p:spPr>
              <a:xfrm>
                <a:off x="3032471" y="4266704"/>
                <a:ext cx="255321" cy="1301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69" name="그룹 168"/>
              <p:cNvGrpSpPr/>
              <p:nvPr/>
            </p:nvGrpSpPr>
            <p:grpSpPr>
              <a:xfrm>
                <a:off x="3904860" y="4965661"/>
                <a:ext cx="267252" cy="234299"/>
                <a:chOff x="6759128" y="4892555"/>
                <a:chExt cx="356733" cy="313343"/>
              </a:xfrm>
            </p:grpSpPr>
            <p:sp>
              <p:nvSpPr>
                <p:cNvPr id="196" name="모서리가 둥근 직사각형 195"/>
                <p:cNvSpPr/>
                <p:nvPr/>
              </p:nvSpPr>
              <p:spPr>
                <a:xfrm rot="7684434">
                  <a:off x="6945666" y="482068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7" name="모서리가 둥근 직사각형 196"/>
                <p:cNvSpPr/>
                <p:nvPr/>
              </p:nvSpPr>
              <p:spPr>
                <a:xfrm rot="8979214">
                  <a:off x="6930966" y="489255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8" name="모서리가 둥근 직사각형 197"/>
                <p:cNvSpPr/>
                <p:nvPr/>
              </p:nvSpPr>
              <p:spPr>
                <a:xfrm rot="9477013">
                  <a:off x="6861241" y="4929015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9" name="모서리가 둥근 직사각형 198"/>
                <p:cNvSpPr/>
                <p:nvPr/>
              </p:nvSpPr>
              <p:spPr>
                <a:xfrm rot="10209947">
                  <a:off x="6788383" y="4949268"/>
                  <a:ext cx="83759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200" name="모서리가 둥근 직사각형 199"/>
                <p:cNvSpPr/>
                <p:nvPr/>
              </p:nvSpPr>
              <p:spPr>
                <a:xfrm rot="11205931">
                  <a:off x="6759128" y="4904464"/>
                  <a:ext cx="56624" cy="25663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70" name="양쪽 모서리가 둥근 사각형 169"/>
              <p:cNvSpPr/>
              <p:nvPr/>
            </p:nvSpPr>
            <p:spPr>
              <a:xfrm rot="8303533">
                <a:off x="3846047" y="4945045"/>
                <a:ext cx="240842" cy="96765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4" name="직사각형 183"/>
              <p:cNvSpPr/>
              <p:nvPr/>
            </p:nvSpPr>
            <p:spPr>
              <a:xfrm>
                <a:off x="289273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5" name="직사각형 184"/>
              <p:cNvSpPr/>
              <p:nvPr/>
            </p:nvSpPr>
            <p:spPr>
              <a:xfrm>
                <a:off x="3189910" y="5400083"/>
                <a:ext cx="237513" cy="783029"/>
              </a:xfrm>
              <a:prstGeom prst="rect">
                <a:avLst/>
              </a:prstGeom>
              <a:solidFill>
                <a:srgbClr val="D8670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6" name="양쪽 모서리가 둥근 사각형 185"/>
              <p:cNvSpPr/>
              <p:nvPr/>
            </p:nvSpPr>
            <p:spPr>
              <a:xfrm rot="10800000">
                <a:off x="2892731" y="6170393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87" name="양쪽 모서리가 둥근 사각형 186"/>
              <p:cNvSpPr/>
              <p:nvPr/>
            </p:nvSpPr>
            <p:spPr>
              <a:xfrm rot="10800000">
                <a:off x="3190087" y="6170392"/>
                <a:ext cx="237336" cy="92889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88" name="그룹 187"/>
              <p:cNvGrpSpPr/>
              <p:nvPr/>
            </p:nvGrpSpPr>
            <p:grpSpPr>
              <a:xfrm>
                <a:off x="2759889" y="4387964"/>
                <a:ext cx="831452" cy="1097622"/>
                <a:chOff x="10469794" y="3610663"/>
                <a:chExt cx="1029782" cy="1359442"/>
              </a:xfrm>
            </p:grpSpPr>
            <p:sp>
              <p:nvSpPr>
                <p:cNvPr id="189" name="양쪽 모서리가 둥근 사각형 188"/>
                <p:cNvSpPr/>
                <p:nvPr/>
              </p:nvSpPr>
              <p:spPr>
                <a:xfrm flipV="1">
                  <a:off x="10469794" y="3636871"/>
                  <a:ext cx="1029782" cy="1333234"/>
                </a:xfrm>
                <a:prstGeom prst="round2SameRect">
                  <a:avLst/>
                </a:prstGeom>
                <a:solidFill>
                  <a:srgbClr val="00B05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0" name="사다리꼴 189"/>
                <p:cNvSpPr/>
                <p:nvPr/>
              </p:nvSpPr>
              <p:spPr>
                <a:xfrm rot="10800000">
                  <a:off x="10750422" y="3610663"/>
                  <a:ext cx="340806" cy="190779"/>
                </a:xfrm>
                <a:prstGeom prst="trapezoid">
                  <a:avLst>
                    <a:gd name="adj" fmla="val 68134"/>
                  </a:avLst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1" name="평행 사변형 190"/>
                <p:cNvSpPr/>
                <p:nvPr/>
              </p:nvSpPr>
              <p:spPr>
                <a:xfrm>
                  <a:off x="10944846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2" name="평행 사변형 191"/>
                <p:cNvSpPr/>
                <p:nvPr/>
              </p:nvSpPr>
              <p:spPr>
                <a:xfrm flipH="1">
                  <a:off x="10761441" y="3621631"/>
                  <a:ext cx="202668" cy="213319"/>
                </a:xfrm>
                <a:prstGeom prst="parallelogram">
                  <a:avLst>
                    <a:gd name="adj" fmla="val 52572"/>
                  </a:avLst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cxnSp>
              <p:nvCxnSpPr>
                <p:cNvPr id="193" name="직선 연결선 192"/>
                <p:cNvCxnSpPr/>
                <p:nvPr/>
              </p:nvCxnSpPr>
              <p:spPr>
                <a:xfrm>
                  <a:off x="10964109" y="3834950"/>
                  <a:ext cx="0" cy="1117431"/>
                </a:xfrm>
                <a:prstGeom prst="line">
                  <a:avLst/>
                </a:prstGeom>
                <a:ln>
                  <a:solidFill>
                    <a:srgbClr val="FFC000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194" name="타원 193"/>
                <p:cNvSpPr/>
                <p:nvPr/>
              </p:nvSpPr>
              <p:spPr>
                <a:xfrm>
                  <a:off x="10922372" y="3856971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95" name="타원 194"/>
                <p:cNvSpPr/>
                <p:nvPr/>
              </p:nvSpPr>
              <p:spPr>
                <a:xfrm>
                  <a:off x="10922372" y="4050722"/>
                  <a:ext cx="91626" cy="91626"/>
                </a:xfrm>
                <a:prstGeom prst="ellipse">
                  <a:avLst/>
                </a:prstGeom>
                <a:solidFill>
                  <a:srgbClr val="FFFF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</p:grpSp>
        <p:grpSp>
          <p:nvGrpSpPr>
            <p:cNvPr id="120" name="그룹 119"/>
            <p:cNvGrpSpPr/>
            <p:nvPr/>
          </p:nvGrpSpPr>
          <p:grpSpPr>
            <a:xfrm>
              <a:off x="7279520" y="5151189"/>
              <a:ext cx="945080" cy="1320222"/>
              <a:chOff x="9823762" y="3690398"/>
              <a:chExt cx="1397600" cy="1952367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121" name="순서도: 수동 입력 120"/>
              <p:cNvSpPr/>
              <p:nvPr/>
            </p:nvSpPr>
            <p:spPr>
              <a:xfrm rot="1800000" flipH="1">
                <a:off x="9890819" y="4505059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grpSp>
            <p:nvGrpSpPr>
              <p:cNvPr id="122" name="그룹 121"/>
              <p:cNvGrpSpPr/>
              <p:nvPr userDrawn="1"/>
            </p:nvGrpSpPr>
            <p:grpSpPr>
              <a:xfrm rot="3600000">
                <a:off x="9828303" y="4315762"/>
                <a:ext cx="186730" cy="195812"/>
                <a:chOff x="3812460" y="5500394"/>
                <a:chExt cx="186730" cy="195812"/>
              </a:xfrm>
            </p:grpSpPr>
            <p:sp>
              <p:nvSpPr>
                <p:cNvPr id="151" name="모서리가 둥근 직사각형 150"/>
                <p:cNvSpPr/>
                <p:nvPr/>
              </p:nvSpPr>
              <p:spPr>
                <a:xfrm rot="12883472">
                  <a:off x="3915974" y="5577606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2" name="모서리가 둥근 직사각형 151"/>
                <p:cNvSpPr/>
                <p:nvPr/>
              </p:nvSpPr>
              <p:spPr>
                <a:xfrm rot="14178252">
                  <a:off x="3882419" y="557276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3" name="모서리가 둥근 직사각형 152"/>
                <p:cNvSpPr/>
                <p:nvPr/>
              </p:nvSpPr>
              <p:spPr>
                <a:xfrm rot="14676051">
                  <a:off x="3863715" y="5541582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4" name="모서리가 둥근 직사각형 153"/>
                <p:cNvSpPr/>
                <p:nvPr/>
              </p:nvSpPr>
              <p:spPr>
                <a:xfrm rot="15408985">
                  <a:off x="3852405" y="5508515"/>
                  <a:ext cx="3870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5" name="모서리가 둥근 직사각형 154"/>
                <p:cNvSpPr/>
                <p:nvPr/>
              </p:nvSpPr>
              <p:spPr>
                <a:xfrm rot="16404969">
                  <a:off x="3878189" y="5487549"/>
                  <a:ext cx="26169" cy="118600"/>
                </a:xfrm>
                <a:prstGeom prst="roundRect">
                  <a:avLst/>
                </a:prstGeom>
                <a:solidFill>
                  <a:srgbClr val="FFDDDD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  <p:sp>
              <p:nvSpPr>
                <p:cNvPr id="156" name="양쪽 모서리가 둥근 사각형 155"/>
                <p:cNvSpPr/>
                <p:nvPr/>
              </p:nvSpPr>
              <p:spPr>
                <a:xfrm rot="14890137">
                  <a:off x="3879168" y="5533468"/>
                  <a:ext cx="153095" cy="86948"/>
                </a:xfrm>
                <a:prstGeom prst="round2SameRect">
                  <a:avLst/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ko-KR" altLang="en-US"/>
                </a:p>
              </p:txBody>
            </p:sp>
          </p:grpSp>
          <p:sp>
            <p:nvSpPr>
              <p:cNvPr id="123" name="순서도: 수동 입력 122"/>
              <p:cNvSpPr/>
              <p:nvPr/>
            </p:nvSpPr>
            <p:spPr>
              <a:xfrm rot="9159122">
                <a:off x="10539209" y="4542123"/>
                <a:ext cx="589247" cy="144574"/>
              </a:xfrm>
              <a:prstGeom prst="flowChartManualInput">
                <a:avLst/>
              </a:prstGeom>
              <a:solidFill>
                <a:srgbClr val="92D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4" name="현 123"/>
              <p:cNvSpPr/>
              <p:nvPr/>
            </p:nvSpPr>
            <p:spPr>
              <a:xfrm>
                <a:off x="9894456" y="3881606"/>
                <a:ext cx="611112" cy="224703"/>
              </a:xfrm>
              <a:prstGeom prst="chord">
                <a:avLst/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5" name="타원 124"/>
              <p:cNvSpPr/>
              <p:nvPr/>
            </p:nvSpPr>
            <p:spPr>
              <a:xfrm>
                <a:off x="10085086" y="3720456"/>
                <a:ext cx="900768" cy="834614"/>
              </a:xfrm>
              <a:prstGeom prst="ellipse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6" name="현 125"/>
              <p:cNvSpPr/>
              <p:nvPr/>
            </p:nvSpPr>
            <p:spPr>
              <a:xfrm rot="7200000">
                <a:off x="10111144" y="3681530"/>
                <a:ext cx="855573" cy="873310"/>
              </a:xfrm>
              <a:prstGeom prst="chord">
                <a:avLst>
                  <a:gd name="adj1" fmla="val 5333527"/>
                  <a:gd name="adj2" fmla="val 12974292"/>
                </a:avLst>
              </a:prstGeom>
              <a:solidFill>
                <a:srgbClr val="006C3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7" name="타원 126"/>
              <p:cNvSpPr/>
              <p:nvPr/>
            </p:nvSpPr>
            <p:spPr>
              <a:xfrm rot="21190137">
                <a:off x="10223642" y="4041757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28" name="타원 127"/>
              <p:cNvSpPr/>
              <p:nvPr/>
            </p:nvSpPr>
            <p:spPr>
              <a:xfrm rot="21190137">
                <a:off x="10789806" y="4023085"/>
                <a:ext cx="54091" cy="54091"/>
              </a:xfrm>
              <a:prstGeom prst="ellipse">
                <a:avLst/>
              </a:prstGeom>
              <a:solidFill>
                <a:schemeClr val="tx1">
                  <a:lumMod val="85000"/>
                  <a:lumOff val="1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cxnSp>
            <p:nvCxnSpPr>
              <p:cNvPr id="129" name="직선 연결선 128"/>
              <p:cNvCxnSpPr/>
              <p:nvPr/>
            </p:nvCxnSpPr>
            <p:spPr>
              <a:xfrm rot="21190137" flipH="1">
                <a:off x="10215833" y="3988808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직선 연결선 129"/>
              <p:cNvCxnSpPr/>
              <p:nvPr/>
            </p:nvCxnSpPr>
            <p:spPr>
              <a:xfrm rot="21190137" flipH="1">
                <a:off x="10261326" y="3979019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직선 연결선 130"/>
              <p:cNvCxnSpPr/>
              <p:nvPr/>
            </p:nvCxnSpPr>
            <p:spPr>
              <a:xfrm rot="21190137" flipH="1">
                <a:off x="10774946" y="3970979"/>
                <a:ext cx="28375" cy="3114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2" name="직선 연결선 131"/>
              <p:cNvCxnSpPr/>
              <p:nvPr/>
            </p:nvCxnSpPr>
            <p:spPr>
              <a:xfrm rot="21190137" flipH="1">
                <a:off x="10820440" y="3961191"/>
                <a:ext cx="22215" cy="35838"/>
              </a:xfrm>
              <a:prstGeom prst="line">
                <a:avLst/>
              </a:prstGeom>
              <a:ln w="9525" cap="rnd">
                <a:solidFill>
                  <a:schemeClr val="tx1">
                    <a:lumMod val="65000"/>
                    <a:lumOff val="3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3" name="타원 132"/>
              <p:cNvSpPr/>
              <p:nvPr/>
            </p:nvSpPr>
            <p:spPr>
              <a:xfrm>
                <a:off x="10151310" y="4198919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4" name="타원 133"/>
              <p:cNvSpPr/>
              <p:nvPr/>
            </p:nvSpPr>
            <p:spPr>
              <a:xfrm>
                <a:off x="10851376" y="4132257"/>
                <a:ext cx="121124" cy="65357"/>
              </a:xfrm>
              <a:prstGeom prst="ellipse">
                <a:avLst/>
              </a:prstGeom>
              <a:solidFill>
                <a:srgbClr val="FF797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5" name="이등변 삼각형 134"/>
              <p:cNvSpPr/>
              <p:nvPr/>
            </p:nvSpPr>
            <p:spPr>
              <a:xfrm rot="10800000">
                <a:off x="10396177" y="4293542"/>
                <a:ext cx="278586" cy="173679"/>
              </a:xfrm>
              <a:prstGeom prst="triangle">
                <a:avLst>
                  <a:gd name="adj" fmla="val 47531"/>
                </a:avLst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6" name="직사각형 135"/>
              <p:cNvSpPr/>
              <p:nvPr/>
            </p:nvSpPr>
            <p:spPr>
              <a:xfrm>
                <a:off x="10420979" y="4475331"/>
                <a:ext cx="228982" cy="116914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7" name="직사각형 136"/>
              <p:cNvSpPr/>
              <p:nvPr/>
            </p:nvSpPr>
            <p:spPr>
              <a:xfrm>
                <a:off x="10305735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8" name="직사각형 137"/>
              <p:cNvSpPr/>
              <p:nvPr/>
            </p:nvSpPr>
            <p:spPr>
              <a:xfrm>
                <a:off x="10327747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39" name="양쪽 모서리가 둥근 사각형 138"/>
              <p:cNvSpPr/>
              <p:nvPr/>
            </p:nvSpPr>
            <p:spPr>
              <a:xfrm rot="10800000">
                <a:off x="10319671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0" name="직사각형 139"/>
              <p:cNvSpPr/>
              <p:nvPr/>
            </p:nvSpPr>
            <p:spPr>
              <a:xfrm>
                <a:off x="10566750" y="5198700"/>
                <a:ext cx="206444" cy="144560"/>
              </a:xfrm>
              <a:prstGeom prst="rect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1" name="직사각형 140"/>
              <p:cNvSpPr/>
              <p:nvPr/>
            </p:nvSpPr>
            <p:spPr>
              <a:xfrm>
                <a:off x="10588762" y="5344134"/>
                <a:ext cx="162419" cy="144560"/>
              </a:xfrm>
              <a:prstGeom prst="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2" name="양쪽 모서리가 둥근 사각형 141"/>
              <p:cNvSpPr/>
              <p:nvPr/>
            </p:nvSpPr>
            <p:spPr>
              <a:xfrm rot="10800000">
                <a:off x="10580686" y="5489173"/>
                <a:ext cx="178573" cy="153592"/>
              </a:xfrm>
              <a:prstGeom prst="round2SameRect">
                <a:avLst>
                  <a:gd name="adj1" fmla="val 34167"/>
                  <a:gd name="adj2" fmla="val 0"/>
                </a:avLst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3" name="양쪽 모서리가 잘린 사각형 142"/>
              <p:cNvSpPr/>
              <p:nvPr/>
            </p:nvSpPr>
            <p:spPr>
              <a:xfrm>
                <a:off x="10250523" y="4592245"/>
                <a:ext cx="579622" cy="611582"/>
              </a:xfrm>
              <a:prstGeom prst="snip2SameRect">
                <a:avLst>
                  <a:gd name="adj1" fmla="val 21863"/>
                  <a:gd name="adj2" fmla="val 0"/>
                </a:avLst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4" name="직사각형 143"/>
              <p:cNvSpPr/>
              <p:nvPr/>
            </p:nvSpPr>
            <p:spPr>
              <a:xfrm>
                <a:off x="10249903" y="4770694"/>
                <a:ext cx="580860" cy="129598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5" name="모서리가 둥근 직사각형 144"/>
              <p:cNvSpPr/>
              <p:nvPr/>
            </p:nvSpPr>
            <p:spPr>
              <a:xfrm rot="4915566" flipH="1">
                <a:off x="11131984" y="4442061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6" name="모서리가 둥근 직사각형 145"/>
              <p:cNvSpPr/>
              <p:nvPr/>
            </p:nvSpPr>
            <p:spPr>
              <a:xfrm rot="3620786" flipH="1">
                <a:off x="11142707" y="4409899"/>
                <a:ext cx="38709" cy="118600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7" name="모서리가 둥근 직사각형 146"/>
              <p:cNvSpPr/>
              <p:nvPr/>
            </p:nvSpPr>
            <p:spPr>
              <a:xfrm rot="3122987" flipH="1">
                <a:off x="11123226" y="4379196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8" name="모서리가 둥근 직사각형 147"/>
              <p:cNvSpPr/>
              <p:nvPr/>
            </p:nvSpPr>
            <p:spPr>
              <a:xfrm rot="2390053" flipH="1">
                <a:off x="11098746" y="4354255"/>
                <a:ext cx="3870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49" name="모서리가 둥근 직사각형 148"/>
              <p:cNvSpPr/>
              <p:nvPr/>
            </p:nvSpPr>
            <p:spPr>
              <a:xfrm rot="1394069" flipH="1">
                <a:off x="11077524" y="4362292"/>
                <a:ext cx="26169" cy="118599"/>
              </a:xfrm>
              <a:prstGeom prst="roundRect">
                <a:avLst/>
              </a:prstGeom>
              <a:solidFill>
                <a:srgbClr val="FF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  <p:sp>
            <p:nvSpPr>
              <p:cNvPr id="150" name="양쪽 모서리가 둥근 사각형 149"/>
              <p:cNvSpPr/>
              <p:nvPr/>
            </p:nvSpPr>
            <p:spPr>
              <a:xfrm rot="4009863" flipH="1">
                <a:off x="10999571" y="4440331"/>
                <a:ext cx="153095" cy="86948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ko-KR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2793471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2307649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13126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523036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6780908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282049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9941778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042446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9498573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34AF1D-7283-4539-A47D-3244A999D614}" type="datetimeFigureOut">
              <a:rPr lang="ko-KR" altLang="en-US" smtClean="0"/>
              <a:t>2015-06-15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9C61E4-B79C-4E65-B404-9CCC40FCC59C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551742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0.jpeg"/><Relationship Id="rId4" Type="http://schemas.openxmlformats.org/officeDocument/2006/relationships/hyperlink" Target="&#48512;&#47784;&#51088;&#45376;%20&#45440;&#51060;&#54876;&#46041;_&#50976;&#50500;&#44592;%2004_master(0606)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8" name="그룹 127"/>
          <p:cNvGrpSpPr/>
          <p:nvPr/>
        </p:nvGrpSpPr>
        <p:grpSpPr>
          <a:xfrm>
            <a:off x="1758570" y="980728"/>
            <a:ext cx="5626861" cy="1820193"/>
            <a:chOff x="1758570" y="980728"/>
            <a:chExt cx="5626861" cy="1820193"/>
          </a:xfrm>
        </p:grpSpPr>
        <p:sp>
          <p:nvSpPr>
            <p:cNvPr id="99" name="TextBox 98"/>
            <p:cNvSpPr txBox="1"/>
            <p:nvPr/>
          </p:nvSpPr>
          <p:spPr>
            <a:xfrm>
              <a:off x="1758570" y="980728"/>
              <a:ext cx="562686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28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다문화가족 이중언어환경조성을 위한</a:t>
              </a:r>
              <a:endParaRPr lang="en-US" altLang="ko-KR" sz="28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0" name="TextBox 99"/>
            <p:cNvSpPr txBox="1"/>
            <p:nvPr/>
          </p:nvSpPr>
          <p:spPr>
            <a:xfrm>
              <a:off x="2056728" y="1321437"/>
              <a:ext cx="5030544" cy="83099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부모</a:t>
              </a:r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-</a:t>
              </a:r>
              <a:r>
                <a:rPr lang="ko-KR" altLang="en-US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자녀 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chemeClr val="tx1">
                      <a:lumMod val="95000"/>
                      <a:lumOff val="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놀이활동</a:t>
              </a:r>
              <a:endParaRPr lang="en-US" altLang="ko-KR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  <p:sp>
          <p:nvSpPr>
            <p:cNvPr id="101" name="TextBox 100"/>
            <p:cNvSpPr txBox="1"/>
            <p:nvPr/>
          </p:nvSpPr>
          <p:spPr>
            <a:xfrm>
              <a:off x="2635324" y="1969924"/>
              <a:ext cx="3873355" cy="830997"/>
            </a:xfrm>
            <a:prstGeom prst="rect">
              <a:avLst/>
            </a:prstGeom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ko-KR" sz="48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4.</a:t>
              </a:r>
              <a:r>
                <a:rPr lang="ko-KR" altLang="en-US" sz="48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6C31"/>
                  </a:solidFill>
                  <a:latin typeface="서울남산체 EB" pitchFamily="18" charset="-127"/>
                  <a:ea typeface="서울남산체 EB" pitchFamily="18" charset="-127"/>
                </a:rPr>
                <a:t>큰 손 작은 손 </a:t>
              </a:r>
              <a:endParaRPr lang="ko-KR" altLang="en-US" sz="4800" dirty="0">
                <a:ln>
                  <a:solidFill>
                    <a:srgbClr val="FF9797">
                      <a:alpha val="0"/>
                    </a:srgbClr>
                  </a:solidFill>
                </a:ln>
                <a:solidFill>
                  <a:srgbClr val="006C31"/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grpSp>
        <p:nvGrpSpPr>
          <p:cNvPr id="126" name="그룹 125"/>
          <p:cNvGrpSpPr/>
          <p:nvPr/>
        </p:nvGrpSpPr>
        <p:grpSpPr>
          <a:xfrm>
            <a:off x="1957980" y="733336"/>
            <a:ext cx="912429" cy="276999"/>
            <a:chOff x="2729879" y="2416294"/>
            <a:chExt cx="912429" cy="276999"/>
          </a:xfrm>
        </p:grpSpPr>
        <p:sp>
          <p:nvSpPr>
            <p:cNvPr id="127" name="모서리가 둥근 직사각형 126"/>
            <p:cNvSpPr/>
            <p:nvPr/>
          </p:nvSpPr>
          <p:spPr>
            <a:xfrm>
              <a:off x="2729879" y="2416295"/>
              <a:ext cx="906017" cy="276998"/>
            </a:xfrm>
            <a:prstGeom prst="roundRect">
              <a:avLst/>
            </a:prstGeom>
            <a:noFill/>
            <a:ln w="19050">
              <a:solidFill>
                <a:srgbClr val="008E40"/>
              </a:solidFill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129" name="TextBox 128"/>
            <p:cNvSpPr txBox="1"/>
            <p:nvPr/>
          </p:nvSpPr>
          <p:spPr>
            <a:xfrm>
              <a:off x="2729879" y="2416294"/>
              <a:ext cx="91242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1200" dirty="0" smtClean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유아기 </a:t>
              </a:r>
              <a:r>
                <a:rPr lang="ko-KR" altLang="en-US" sz="1200" dirty="0">
                  <a:ln>
                    <a:solidFill>
                      <a:srgbClr val="FF9797">
                        <a:alpha val="0"/>
                      </a:srgbClr>
                    </a:solidFill>
                  </a:ln>
                  <a:solidFill>
                    <a:srgbClr val="008E40"/>
                  </a:solidFill>
                  <a:latin typeface="서울남산체 EB" pitchFamily="18" charset="-127"/>
                  <a:ea typeface="서울남산체 EB" pitchFamily="18" charset="-127"/>
                </a:rPr>
                <a:t>놀이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08269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TextBox 49"/>
          <p:cNvSpPr txBox="1"/>
          <p:nvPr/>
        </p:nvSpPr>
        <p:spPr>
          <a:xfrm>
            <a:off x="767811" y="1513600"/>
            <a:ext cx="71534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1.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가족 중에서 누구의 손이 가장 크고 작을 지 말해봅니다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  <a:r>
              <a:rPr lang="en-US" altLang="ko-KR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</a:t>
            </a:r>
            <a:endParaRPr lang="en-US" altLang="ko-KR" sz="2400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67811" y="4221088"/>
            <a:ext cx="65548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2.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아빠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엄마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동생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(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형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), </a:t>
            </a:r>
            <a:r>
              <a:rPr lang="ko-KR" altLang="en-US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아이와 손을 마주 대 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7" name="그룹 6"/>
          <p:cNvGrpSpPr/>
          <p:nvPr/>
        </p:nvGrpSpPr>
        <p:grpSpPr>
          <a:xfrm>
            <a:off x="1419554" y="2045820"/>
            <a:ext cx="3446731" cy="400110"/>
            <a:chOff x="1087919" y="1912299"/>
            <a:chExt cx="3446731" cy="400110"/>
          </a:xfrm>
        </p:grpSpPr>
        <p:sp>
          <p:nvSpPr>
            <p:cNvPr id="79" name="TextBox 78"/>
            <p:cNvSpPr txBox="1"/>
            <p:nvPr/>
          </p:nvSpPr>
          <p:spPr>
            <a:xfrm>
              <a:off x="1323515" y="1912299"/>
              <a:ext cx="321113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야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,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손을 펴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보자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8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8" name="Group 7"/>
          <p:cNvGrpSpPr/>
          <p:nvPr/>
        </p:nvGrpSpPr>
        <p:grpSpPr>
          <a:xfrm>
            <a:off x="1419554" y="2516485"/>
            <a:ext cx="4129611" cy="400110"/>
            <a:chOff x="1087919" y="2708920"/>
            <a:chExt cx="4129611" cy="400110"/>
          </a:xfrm>
        </p:grpSpPr>
        <p:sp>
          <p:nvSpPr>
            <p:cNvPr id="77" name="TextBox 76"/>
            <p:cNvSpPr txBox="1"/>
            <p:nvPr/>
          </p:nvSpPr>
          <p:spPr>
            <a:xfrm>
              <a:off x="1323515" y="2708920"/>
              <a:ext cx="38940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집에서는 누구 손이 제일 클까</a:t>
              </a:r>
              <a:r>
                <a:rPr lang="en-US" altLang="ko-KR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  <p:pic>
          <p:nvPicPr>
            <p:cNvPr id="78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2748990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" name="그룹 2"/>
          <p:cNvGrpSpPr/>
          <p:nvPr/>
        </p:nvGrpSpPr>
        <p:grpSpPr>
          <a:xfrm>
            <a:off x="1425264" y="4786699"/>
            <a:ext cx="4895307" cy="400110"/>
            <a:chOff x="1354762" y="4407495"/>
            <a:chExt cx="4895307" cy="400110"/>
          </a:xfrm>
        </p:grpSpPr>
        <p:sp>
          <p:nvSpPr>
            <p:cNvPr id="75" name="TextBox 74"/>
            <p:cNvSpPr txBox="1"/>
            <p:nvPr/>
          </p:nvSpPr>
          <p:spPr>
            <a:xfrm>
              <a:off x="1589105" y="4407495"/>
              <a:ext cx="466096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아빠랑 손을 대 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누가 더 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작니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76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488393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그룹 3"/>
          <p:cNvGrpSpPr/>
          <p:nvPr/>
        </p:nvGrpSpPr>
        <p:grpSpPr>
          <a:xfrm>
            <a:off x="1425264" y="5290755"/>
            <a:ext cx="5199164" cy="400110"/>
            <a:chOff x="1354762" y="4930132"/>
            <a:chExt cx="5199164" cy="400110"/>
          </a:xfrm>
        </p:grpSpPr>
        <p:sp>
          <p:nvSpPr>
            <p:cNvPr id="73" name="TextBox 72"/>
            <p:cNvSpPr txBox="1"/>
            <p:nvPr/>
          </p:nvSpPr>
          <p:spPr>
            <a:xfrm>
              <a:off x="1589105" y="4930132"/>
              <a:ext cx="496482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엄마랑 손을 대 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누가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작니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74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62" name="그룹 61"/>
          <p:cNvGrpSpPr/>
          <p:nvPr/>
        </p:nvGrpSpPr>
        <p:grpSpPr>
          <a:xfrm>
            <a:off x="683568" y="908720"/>
            <a:ext cx="3672408" cy="454920"/>
            <a:chOff x="1164351" y="822257"/>
            <a:chExt cx="3672408" cy="454920"/>
          </a:xfrm>
        </p:grpSpPr>
        <p:sp>
          <p:nvSpPr>
            <p:cNvPr id="69" name="모서리가 둥근 직사각형 68"/>
            <p:cNvSpPr/>
            <p:nvPr/>
          </p:nvSpPr>
          <p:spPr>
            <a:xfrm>
              <a:off x="1164351" y="822257"/>
              <a:ext cx="3672408" cy="454920"/>
            </a:xfrm>
            <a:prstGeom prst="roundRect">
              <a:avLst>
                <a:gd name="adj" fmla="val 50000"/>
              </a:avLst>
            </a:prstGeom>
            <a:solidFill>
              <a:srgbClr val="92D050">
                <a:alpha val="67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1242946" y="865051"/>
              <a:ext cx="346571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준비해 주세요 </a:t>
              </a:r>
              <a:r>
                <a:rPr lang="en-US" altLang="ko-KR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: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종이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(A4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크기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), </a:t>
              </a:r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연필 </a:t>
              </a:r>
            </a:p>
          </p:txBody>
        </p:sp>
      </p:grpSp>
      <p:grpSp>
        <p:nvGrpSpPr>
          <p:cNvPr id="35" name="그룹 6"/>
          <p:cNvGrpSpPr/>
          <p:nvPr/>
        </p:nvGrpSpPr>
        <p:grpSpPr>
          <a:xfrm>
            <a:off x="1425264" y="2987150"/>
            <a:ext cx="4318287" cy="400110"/>
            <a:chOff x="1087919" y="1912299"/>
            <a:chExt cx="4318287" cy="400110"/>
          </a:xfrm>
        </p:grpSpPr>
        <p:sp>
          <p:nvSpPr>
            <p:cNvPr id="36" name="TextBox 35"/>
            <p:cNvSpPr txBox="1"/>
            <p:nvPr/>
          </p:nvSpPr>
          <p:spPr>
            <a:xfrm>
              <a:off x="1323515" y="1912299"/>
              <a:ext cx="40826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집에서는 누구 손이 제일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작을까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3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38" name="그룹 6"/>
          <p:cNvGrpSpPr/>
          <p:nvPr/>
        </p:nvGrpSpPr>
        <p:grpSpPr>
          <a:xfrm>
            <a:off x="1425264" y="3457816"/>
            <a:ext cx="4913402" cy="400110"/>
            <a:chOff x="1087919" y="1912299"/>
            <a:chExt cx="4913402" cy="400110"/>
          </a:xfrm>
        </p:grpSpPr>
        <p:sp>
          <p:nvSpPr>
            <p:cNvPr id="39" name="TextBox 38"/>
            <p:cNvSpPr txBox="1"/>
            <p:nvPr/>
          </p:nvSpPr>
          <p:spPr>
            <a:xfrm>
              <a:off x="1323515" y="1912299"/>
              <a:ext cx="467780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아빠가 클까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클까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우리 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 클까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087919" y="199319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" name="그룹 3"/>
          <p:cNvGrpSpPr/>
          <p:nvPr/>
        </p:nvGrpSpPr>
        <p:grpSpPr>
          <a:xfrm>
            <a:off x="1425264" y="5794811"/>
            <a:ext cx="5509838" cy="400110"/>
            <a:chOff x="1354762" y="4930132"/>
            <a:chExt cx="5509838" cy="400110"/>
          </a:xfrm>
        </p:grpSpPr>
        <p:sp>
          <p:nvSpPr>
            <p:cNvPr id="42" name="TextBox 41"/>
            <p:cNvSpPr txBox="1"/>
            <p:nvPr/>
          </p:nvSpPr>
          <p:spPr>
            <a:xfrm>
              <a:off x="1589105" y="4930132"/>
              <a:ext cx="527549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동생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(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형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)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이랑 손을 대 보자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누가 더 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더 작니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4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54762" y="4994244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277992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Box 24"/>
          <p:cNvSpPr txBox="1"/>
          <p:nvPr/>
        </p:nvSpPr>
        <p:spPr>
          <a:xfrm>
            <a:off x="726784" y="736533"/>
            <a:ext cx="717536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3. </a:t>
            </a:r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종이에 가족들이 차례로 손을 겹쳐서 그려 본 후 함께 </a:t>
            </a:r>
            <a:endParaRPr lang="en-US" altLang="ko-KR" sz="2400" dirty="0" smtClean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95000"/>
                  <a:lumOff val="5000"/>
                </a:schemeClr>
              </a:solidFill>
              <a:latin typeface="서울남산체 EB" pitchFamily="18" charset="-127"/>
              <a:ea typeface="서울남산체 EB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   이야기 해봅니다</a:t>
            </a:r>
            <a:r>
              <a:rPr lang="en-US" altLang="ko-KR" sz="2400" dirty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95000"/>
                    <a:lumOff val="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. </a:t>
            </a:r>
          </a:p>
        </p:txBody>
      </p:sp>
      <p:grpSp>
        <p:nvGrpSpPr>
          <p:cNvPr id="3" name="그룹 2"/>
          <p:cNvGrpSpPr/>
          <p:nvPr/>
        </p:nvGrpSpPr>
        <p:grpSpPr>
          <a:xfrm>
            <a:off x="1378527" y="1477576"/>
            <a:ext cx="4754043" cy="400110"/>
            <a:chOff x="1331612" y="1772179"/>
            <a:chExt cx="4754043" cy="400110"/>
          </a:xfrm>
        </p:grpSpPr>
        <p:sp>
          <p:nvSpPr>
            <p:cNvPr id="26" name="TextBox 25"/>
            <p:cNvSpPr txBox="1"/>
            <p:nvPr/>
          </p:nvSpPr>
          <p:spPr>
            <a:xfrm>
              <a:off x="1567208" y="1772179"/>
              <a:ext cx="451844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누구 손이 제일 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누구 손이 제일 작니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185307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"/>
          <p:cNvGrpSpPr/>
          <p:nvPr/>
        </p:nvGrpSpPr>
        <p:grpSpPr>
          <a:xfrm>
            <a:off x="1378527" y="1913164"/>
            <a:ext cx="3891292" cy="400110"/>
            <a:chOff x="1331612" y="2179389"/>
            <a:chExt cx="3891292" cy="400110"/>
          </a:xfrm>
        </p:grpSpPr>
        <p:sp>
          <p:nvSpPr>
            <p:cNvPr id="12" name="TextBox 11"/>
            <p:cNvSpPr txBox="1"/>
            <p:nvPr/>
          </p:nvSpPr>
          <p:spPr>
            <a:xfrm>
              <a:off x="1567208" y="2179389"/>
              <a:ext cx="365569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보다 손이 더 큰 사람은 누구니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8" name="그룹 1"/>
          <p:cNvGrpSpPr/>
          <p:nvPr/>
        </p:nvGrpSpPr>
        <p:grpSpPr>
          <a:xfrm>
            <a:off x="1378527" y="2348751"/>
            <a:ext cx="4113148" cy="400110"/>
            <a:chOff x="1331612" y="2179389"/>
            <a:chExt cx="4113148" cy="400110"/>
          </a:xfrm>
        </p:grpSpPr>
        <p:sp>
          <p:nvSpPr>
            <p:cNvPr id="19" name="TextBox 18"/>
            <p:cNvSpPr txBox="1"/>
            <p:nvPr/>
          </p:nvSpPr>
          <p:spPr>
            <a:xfrm>
              <a:off x="1567208" y="2179389"/>
              <a:ext cx="387755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○○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보다 손이 더 작은 사람은 누구니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</p:txBody>
        </p:sp>
        <p:pic>
          <p:nvPicPr>
            <p:cNvPr id="2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1331612" y="2260287"/>
              <a:ext cx="234342" cy="23831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5" name="그림 14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8509" y="3068960"/>
            <a:ext cx="4637874" cy="260999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16" name="그룹 15"/>
          <p:cNvGrpSpPr/>
          <p:nvPr/>
        </p:nvGrpSpPr>
        <p:grpSpPr>
          <a:xfrm>
            <a:off x="6012160" y="3068960"/>
            <a:ext cx="2232248" cy="1594463"/>
            <a:chOff x="6012160" y="3284984"/>
            <a:chExt cx="2232248" cy="1594463"/>
          </a:xfrm>
        </p:grpSpPr>
        <p:sp>
          <p:nvSpPr>
            <p:cNvPr id="17" name="타원형 설명선 16"/>
            <p:cNvSpPr/>
            <p:nvPr/>
          </p:nvSpPr>
          <p:spPr>
            <a:xfrm>
              <a:off x="6012160" y="3284984"/>
              <a:ext cx="2232248" cy="1594463"/>
            </a:xfrm>
            <a:prstGeom prst="wedgeEllipseCallout">
              <a:avLst>
                <a:gd name="adj1" fmla="val 42544"/>
                <a:gd name="adj2" fmla="val 44547"/>
              </a:avLst>
            </a:prstGeom>
            <a:solidFill>
              <a:schemeClr val="bg1"/>
            </a:solidFill>
            <a:ln>
              <a:solidFill>
                <a:srgbClr val="00B050"/>
              </a:solidFill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6139345" y="3759049"/>
              <a:ext cx="2105063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화면을 클릭하여</a:t>
              </a:r>
              <a:endParaRPr lang="en-US" altLang="ko-KR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함께 영상을 볼까요</a:t>
              </a:r>
              <a:r>
                <a:rPr lang="en-US" altLang="ko-KR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3348142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모서리가 둥근 직사각형 3"/>
          <p:cNvSpPr/>
          <p:nvPr/>
        </p:nvSpPr>
        <p:spPr>
          <a:xfrm>
            <a:off x="820998" y="836712"/>
            <a:ext cx="1368152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/>
          <p:cNvSpPr txBox="1"/>
          <p:nvPr/>
        </p:nvSpPr>
        <p:spPr>
          <a:xfrm>
            <a:off x="899592" y="879506"/>
            <a:ext cx="12266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알아두세요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1323515" y="1610217"/>
            <a:ext cx="587339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‘엄마 손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 손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동생 손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내 손’을 엄마 나라의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말로도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반복해서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표현해 줍니다</a:t>
            </a:r>
            <a:r>
              <a:rPr lang="en-US" altLang="ko-KR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 </a:t>
            </a:r>
            <a:endParaRPr lang="ko-KR" altLang="en-US" sz="2400" dirty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</p:txBody>
      </p:sp>
      <p:pic>
        <p:nvPicPr>
          <p:cNvPr id="8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50" y="1610854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1302373" y="2660720"/>
            <a:ext cx="5824411" cy="1200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손이 ‘크다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작다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더 크다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더 작다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가장 크다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,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가장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작다’를 엄마 나라의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말로도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함께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반복해서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표현해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줍니다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10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971550" y="2688693"/>
            <a:ext cx="313265" cy="318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72413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모서리가 둥근 직사각형 3"/>
          <p:cNvSpPr/>
          <p:nvPr/>
        </p:nvSpPr>
        <p:spPr>
          <a:xfrm>
            <a:off x="820998" y="764704"/>
            <a:ext cx="2238834" cy="454920"/>
          </a:xfrm>
          <a:prstGeom prst="roundRect">
            <a:avLst>
              <a:gd name="adj" fmla="val 50000"/>
            </a:avLst>
          </a:prstGeom>
          <a:solidFill>
            <a:srgbClr val="92D050">
              <a:alpha val="6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" name="TextBox 2"/>
          <p:cNvSpPr txBox="1"/>
          <p:nvPr/>
        </p:nvSpPr>
        <p:spPr>
          <a:xfrm>
            <a:off x="899592" y="807498"/>
            <a:ext cx="20458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rPr>
              <a:t>이렇게도 놀아주세요 </a:t>
            </a:r>
          </a:p>
        </p:txBody>
      </p:sp>
      <p:grpSp>
        <p:nvGrpSpPr>
          <p:cNvPr id="8" name="그룹 7"/>
          <p:cNvGrpSpPr/>
          <p:nvPr/>
        </p:nvGrpSpPr>
        <p:grpSpPr>
          <a:xfrm>
            <a:off x="980124" y="1454933"/>
            <a:ext cx="7446346" cy="400110"/>
            <a:chOff x="980124" y="1454933"/>
            <a:chExt cx="7446346" cy="400110"/>
          </a:xfrm>
        </p:grpSpPr>
        <p:sp>
          <p:nvSpPr>
            <p:cNvPr id="4" name="TextBox 3"/>
            <p:cNvSpPr txBox="1"/>
            <p:nvPr/>
          </p:nvSpPr>
          <p:spPr>
            <a:xfrm>
              <a:off x="1329655" y="1454933"/>
              <a:ext cx="709681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엄마와 아이랑 함께 손바닥을 부딪치며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‘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짝짜꿍’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5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149570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9" name="그룹 8"/>
          <p:cNvGrpSpPr/>
          <p:nvPr/>
        </p:nvGrpSpPr>
        <p:grpSpPr>
          <a:xfrm>
            <a:off x="980124" y="2064592"/>
            <a:ext cx="5891433" cy="400110"/>
            <a:chOff x="980124" y="2310813"/>
            <a:chExt cx="5891433" cy="400110"/>
          </a:xfrm>
        </p:grpSpPr>
        <p:sp>
          <p:nvSpPr>
            <p:cNvPr id="6" name="TextBox 5"/>
            <p:cNvSpPr txBox="1"/>
            <p:nvPr/>
          </p:nvSpPr>
          <p:spPr>
            <a:xfrm>
              <a:off x="1329655" y="2310813"/>
              <a:ext cx="554190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 크기를 비교한 후에는 ‘발 크기’도 비교해 봅니다 </a:t>
              </a:r>
            </a:p>
          </p:txBody>
        </p:sp>
        <p:pic>
          <p:nvPicPr>
            <p:cNvPr id="7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351581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그룹 9"/>
          <p:cNvGrpSpPr/>
          <p:nvPr/>
        </p:nvGrpSpPr>
        <p:grpSpPr>
          <a:xfrm>
            <a:off x="980124" y="2674251"/>
            <a:ext cx="7087273" cy="707886"/>
            <a:chOff x="980124" y="2797361"/>
            <a:chExt cx="7087273" cy="707886"/>
          </a:xfrm>
        </p:grpSpPr>
        <p:sp>
          <p:nvSpPr>
            <p:cNvPr id="12" name="TextBox 11"/>
            <p:cNvSpPr txBox="1"/>
            <p:nvPr/>
          </p:nvSpPr>
          <p:spPr>
            <a:xfrm>
              <a:off x="1329655" y="2797361"/>
              <a:ext cx="6737742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손과 발 크기를 비교한 후에는 신체의 각 부분의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크기를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가족과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차근차근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비교해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13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2822393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1" name="그룹 10"/>
          <p:cNvGrpSpPr/>
          <p:nvPr/>
        </p:nvGrpSpPr>
        <p:grpSpPr>
          <a:xfrm>
            <a:off x="980124" y="3591686"/>
            <a:ext cx="7550541" cy="707886"/>
            <a:chOff x="980124" y="3653241"/>
            <a:chExt cx="7550541" cy="707886"/>
          </a:xfrm>
        </p:grpSpPr>
        <p:sp>
          <p:nvSpPr>
            <p:cNvPr id="19" name="TextBox 18"/>
            <p:cNvSpPr txBox="1"/>
            <p:nvPr/>
          </p:nvSpPr>
          <p:spPr>
            <a:xfrm>
              <a:off x="1329655" y="3653241"/>
              <a:ext cx="7201010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손바닥에 물감을 묻혀 종이에 찍은 후에 크기를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비교해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보는 놀이를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해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20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3686489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4" name="그룹 13"/>
          <p:cNvGrpSpPr/>
          <p:nvPr/>
        </p:nvGrpSpPr>
        <p:grpSpPr>
          <a:xfrm>
            <a:off x="980124" y="4509120"/>
            <a:ext cx="6822778" cy="1323439"/>
            <a:chOff x="980124" y="4509120"/>
            <a:chExt cx="6822778" cy="1323439"/>
          </a:xfrm>
        </p:grpSpPr>
        <p:sp>
          <p:nvSpPr>
            <p:cNvPr id="21" name="TextBox 20"/>
            <p:cNvSpPr txBox="1"/>
            <p:nvPr/>
          </p:nvSpPr>
          <p:spPr>
            <a:xfrm>
              <a:off x="1329655" y="4509120"/>
              <a:ext cx="6473247" cy="132343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한국에서는 둘이서 노래를 부르며 손바닥을 마주치는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놀이가 </a:t>
              </a:r>
              <a:endParaRPr lang="en-US" altLang="ko-KR" sz="20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있습니다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  <a:r>
                <a:rPr lang="ko-KR" altLang="en-US" sz="2000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엄마의 </a:t>
              </a:r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모국에서는 손으로 하는 놀이가 있습니까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? </a:t>
              </a: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엄마가 좋아하는 노래를 부르며 아이와 함께 </a:t>
              </a:r>
              <a:endParaRPr lang="en-US" altLang="ko-KR" sz="20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endParaRPr>
            </a:p>
            <a:p>
              <a:r>
                <a:rPr lang="ko-KR" altLang="en-US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손바닥을 마주쳐 봅니다</a:t>
              </a:r>
              <a:r>
                <a:rPr lang="en-US" altLang="ko-KR" sz="2000" dirty="0">
                  <a:ln>
                    <a:solidFill>
                      <a:schemeClr val="accent1">
                        <a:alpha val="0"/>
                      </a:schemeClr>
                    </a:solidFill>
                  </a:ln>
                  <a:latin typeface="서울남산체 M" pitchFamily="18" charset="-127"/>
                  <a:ea typeface="서울남산체 M" pitchFamily="18" charset="-127"/>
                </a:rPr>
                <a:t>. </a:t>
              </a:r>
            </a:p>
          </p:txBody>
        </p:sp>
        <p:pic>
          <p:nvPicPr>
            <p:cNvPr id="22" name="Picture 2" descr="http://upload.wikimedia.org/wikipedia/commons/thumb/3/39/Leaf_icon_15.svg/118px-Leaf_icon_15.svg.png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saturation sat="66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H="1">
              <a:off x="980124" y="4509757"/>
              <a:ext cx="313265" cy="31857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04571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331640" y="1124744"/>
            <a:ext cx="6115056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아빠가 아이와 손 크기를 비교할 때 미소 지으면서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마주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대어 줍니다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그리고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“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○○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가 음식을 골고루 먹으면 건강하게 </a:t>
            </a:r>
            <a:endParaRPr lang="en-US" altLang="ko-KR" sz="2400" dirty="0" smtClean="0">
              <a:ln>
                <a:solidFill>
                  <a:schemeClr val="accent1">
                    <a:alpha val="0"/>
                  </a:schemeClr>
                </a:solidFill>
              </a:ln>
              <a:latin typeface="서울남산체 M" pitchFamily="18" charset="-127"/>
              <a:ea typeface="서울남산체 M" pitchFamily="18" charset="-127"/>
            </a:endParaRPr>
          </a:p>
          <a:p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잘 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자라고 아빠처럼 손이 </a:t>
            </a:r>
            <a:r>
              <a:rPr lang="ko-KR" altLang="en-US" sz="2400" dirty="0" smtClean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커진다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.”</a:t>
            </a:r>
            <a:r>
              <a:rPr lang="ko-KR" altLang="en-US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고 말해 줍니다</a:t>
            </a:r>
            <a:r>
              <a:rPr lang="en-US" altLang="ko-KR" sz="2400" dirty="0">
                <a:ln>
                  <a:solidFill>
                    <a:schemeClr val="accent1">
                      <a:alpha val="0"/>
                    </a:schemeClr>
                  </a:solidFill>
                </a:ln>
                <a:latin typeface="서울남산체 M" pitchFamily="18" charset="-127"/>
                <a:ea typeface="서울남산체 M" pitchFamily="18" charset="-127"/>
              </a:rPr>
              <a:t>. </a:t>
            </a:r>
          </a:p>
        </p:txBody>
      </p:sp>
      <p:pic>
        <p:nvPicPr>
          <p:cNvPr id="3" name="Picture 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016494" y="1124744"/>
            <a:ext cx="313892" cy="3192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4" name="그룹 3"/>
          <p:cNvGrpSpPr/>
          <p:nvPr/>
        </p:nvGrpSpPr>
        <p:grpSpPr>
          <a:xfrm>
            <a:off x="899591" y="3212976"/>
            <a:ext cx="3769030" cy="454920"/>
            <a:chOff x="899591" y="1052736"/>
            <a:chExt cx="3769030" cy="454920"/>
          </a:xfrm>
        </p:grpSpPr>
        <p:sp>
          <p:nvSpPr>
            <p:cNvPr id="5" name="모서리가 둥근 직사각형 1"/>
            <p:cNvSpPr/>
            <p:nvPr/>
          </p:nvSpPr>
          <p:spPr>
            <a:xfrm>
              <a:off x="899591" y="1052736"/>
              <a:ext cx="3769029" cy="454920"/>
            </a:xfrm>
            <a:prstGeom prst="roundRect">
              <a:avLst>
                <a:gd name="adj" fmla="val 50000"/>
              </a:avLst>
            </a:prstGeom>
            <a:solidFill>
              <a:srgbClr val="ABDB77">
                <a:alpha val="62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978187" y="1095530"/>
              <a:ext cx="36904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dirty="0" smtClean="0">
                  <a:ln>
                    <a:solidFill>
                      <a:schemeClr val="accent1">
                        <a:alpha val="0"/>
                      </a:schemeClr>
                    </a:solidFill>
                  </a:ln>
                  <a:solidFill>
                    <a:schemeClr val="tx1">
                      <a:lumMod val="85000"/>
                      <a:lumOff val="15000"/>
                    </a:schemeClr>
                  </a:solidFill>
                  <a:latin typeface="서울남산체 EB" pitchFamily="18" charset="-127"/>
                  <a:ea typeface="서울남산체 EB" pitchFamily="18" charset="-127"/>
                </a:rPr>
                <a:t>엄마의 모국어를 아이에게 들려주세요</a:t>
              </a:r>
              <a:endParaRPr lang="ko-KR" altLang="en-US" dirty="0">
                <a:ln>
                  <a:solidFill>
                    <a:schemeClr val="accent1"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EB" pitchFamily="18" charset="-127"/>
                <a:ea typeface="서울남산체 EB" pitchFamily="18" charset="-127"/>
              </a:endParaRPr>
            </a:p>
          </p:txBody>
        </p:sp>
      </p:grpSp>
      <p:sp>
        <p:nvSpPr>
          <p:cNvPr id="9" name="TextBox 8"/>
          <p:cNvSpPr txBox="1"/>
          <p:nvPr/>
        </p:nvSpPr>
        <p:spPr>
          <a:xfrm>
            <a:off x="1427811" y="434481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엄마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27811" y="5363924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작다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427811" y="4854371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동생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043948" y="3897008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아빠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47" name="Picture 46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394040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8" name="Picture 47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4907099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9" name="Picture 48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542015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0" name="Picture 4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3956748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TextBox 51"/>
          <p:cNvSpPr txBox="1"/>
          <p:nvPr/>
        </p:nvSpPr>
        <p:spPr>
          <a:xfrm>
            <a:off x="1427811" y="3851756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손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53" name="Picture 5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171887" y="3897472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5043948" y="4390070"/>
            <a:ext cx="51260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나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60" name="Picture 59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4453316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2" name="TextBox 61"/>
          <p:cNvSpPr txBox="1"/>
          <p:nvPr/>
        </p:nvSpPr>
        <p:spPr>
          <a:xfrm>
            <a:off x="5043948" y="4899625"/>
            <a:ext cx="7122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크다 </a:t>
            </a:r>
            <a:r>
              <a:rPr lang="en-US" altLang="ko-KR" dirty="0" smtClean="0">
                <a:ln>
                  <a:solidFill>
                    <a:schemeClr val="tx1">
                      <a:lumMod val="85000"/>
                      <a:lumOff val="15000"/>
                      <a:alpha val="0"/>
                    </a:schemeClr>
                  </a:solidFill>
                </a:ln>
                <a:solidFill>
                  <a:schemeClr val="tx1">
                    <a:lumMod val="85000"/>
                    <a:lumOff val="15000"/>
                  </a:schemeClr>
                </a:solidFill>
                <a:latin typeface="서울남산체 B" pitchFamily="18" charset="-127"/>
                <a:ea typeface="서울남산체 B" pitchFamily="18" charset="-127"/>
              </a:rPr>
              <a:t>: </a:t>
            </a:r>
            <a:endParaRPr lang="ko-KR" altLang="en-US" dirty="0">
              <a:ln>
                <a:solidFill>
                  <a:schemeClr val="tx1">
                    <a:lumMod val="85000"/>
                    <a:lumOff val="15000"/>
                    <a:alpha val="0"/>
                  </a:schemeClr>
                </a:solidFill>
              </a:ln>
              <a:solidFill>
                <a:schemeClr val="tx1">
                  <a:lumMod val="85000"/>
                  <a:lumOff val="15000"/>
                </a:schemeClr>
              </a:solidFill>
              <a:latin typeface="서울남산체 B" pitchFamily="18" charset="-127"/>
              <a:ea typeface="서울남산체 B" pitchFamily="18" charset="-127"/>
            </a:endParaRPr>
          </a:p>
        </p:txBody>
      </p:sp>
      <p:pic>
        <p:nvPicPr>
          <p:cNvPr id="63" name="Picture 62" descr="http://upload.wikimedia.org/wikipedia/commons/thumb/3/39/Leaf_icon_15.svg/118px-Leaf_icon_15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66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4788024" y="4966377"/>
            <a:ext cx="234342" cy="238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4321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348</Words>
  <Application>Microsoft Office PowerPoint</Application>
  <PresentationFormat>화면 슬라이드 쇼(4:3)</PresentationFormat>
  <Paragraphs>50</Paragraphs>
  <Slides>6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6</vt:i4>
      </vt:variant>
    </vt:vector>
  </HeadingPairs>
  <TitlesOfParts>
    <vt:vector size="13" baseType="lpstr">
      <vt:lpstr>굴림</vt:lpstr>
      <vt:lpstr>Arial</vt:lpstr>
      <vt:lpstr>서울남산체 EB</vt:lpstr>
      <vt:lpstr>서울남산체 M</vt:lpstr>
      <vt:lpstr>맑은 고딕</vt:lpstr>
      <vt:lpstr>서울남산체 B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sangjin park</dc:creator>
  <cp:lastModifiedBy>sangjin park</cp:lastModifiedBy>
  <cp:revision>2</cp:revision>
  <dcterms:created xsi:type="dcterms:W3CDTF">2015-06-15T10:18:13Z</dcterms:created>
  <dcterms:modified xsi:type="dcterms:W3CDTF">2015-06-15T11:43:01Z</dcterms:modified>
</cp:coreProperties>
</file>