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나눔손글씨 펜" panose="03040600000000000000" pitchFamily="66" charset="-127"/>
      <p:regular r:id="rId15"/>
    </p:embeddedFont>
    <p:embeddedFont>
      <p:font typeface="08서울한강체 M" panose="02020603020101020101" pitchFamily="18" charset="-127"/>
      <p:regular r:id="rId16"/>
    </p:embeddedFont>
    <p:embeddedFont>
      <p:font typeface="08서울한강체 L" panose="02020603020101020101" pitchFamily="18" charset="-127"/>
      <p:regular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24028" y="3334633"/>
            <a:ext cx="11743944" cy="707886"/>
            <a:chOff x="2817876" y="3352622"/>
            <a:chExt cx="11743944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4059936" y="3465825"/>
              <a:ext cx="9259824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817876" y="3352622"/>
              <a:ext cx="11743944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세계 여러 나라의 놀이를 비교해봐요 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사방치기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놀이를 배워요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돌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선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땅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하늘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사방치기와 비슷한 게임인 땅따먹기 게임도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사방치기를 친구들과 실외에서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아버지와 연날리기 키트로 함께 연을 만들어보고 공원에 나들이를 나가 연을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날려보세요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아버지와 누가 연을 더 높이 날리는지 연날리기 시합을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477367"/>
            <a:ext cx="4852610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다른 사람과 정한 규칙을 지키면서 놀이할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6281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3943317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5" name="Freeform 58"/>
          <p:cNvSpPr>
            <a:spLocks noEditPoints="1"/>
          </p:cNvSpPr>
          <p:nvPr/>
        </p:nvSpPr>
        <p:spPr bwMode="auto">
          <a:xfrm>
            <a:off x="2776987" y="425851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2910431" y="5154447"/>
            <a:ext cx="7348487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제기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세박따끄로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경기 동영상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납작한 돌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선을 만들 수 있는 테이프 또는 줄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pPr>
              <a:lnSpc>
                <a:spcPts val="2500"/>
              </a:lnSpc>
              <a:defRPr/>
            </a:pPr>
            <a:r>
              <a:rPr lang="ko-KR" altLang="en-US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세박따끄로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 만들기 재료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플라스틱 노끈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글루건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클립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사방치기 놀이판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307693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5" y="2687739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2742005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7"/>
          <p:cNvSpPr/>
          <p:nvPr/>
        </p:nvSpPr>
        <p:spPr>
          <a:xfrm>
            <a:off x="6814132" y="2686444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5765621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2910432" y="3782719"/>
            <a:ext cx="3724096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우리나라에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관심 두고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이해할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2910432" y="4102538"/>
            <a:ext cx="4442242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세계와 여러 문화에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관심 두고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이해할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97223" y="2342958"/>
            <a:ext cx="404788" cy="57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제기차기를 아주 좋아해요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제기는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사람들을 응원할 때 쓰는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응원 도구와도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비슷해서 제기로 친구들에게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힘을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내라고 응원도 해줄 수 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친구들을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간지럽히는 장난을 치기도 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87899"/>
            <a:ext cx="1219200" cy="228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7069" y="4754880"/>
            <a:ext cx="991654" cy="1300130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2503027" y="3004468"/>
            <a:ext cx="7464878" cy="400110"/>
            <a:chOff x="2503027" y="3004468"/>
            <a:chExt cx="7464878" cy="400110"/>
          </a:xfrm>
        </p:grpSpPr>
        <p:sp>
          <p:nvSpPr>
            <p:cNvPr id="15" name="직사각형 14"/>
            <p:cNvSpPr/>
            <p:nvPr/>
          </p:nvSpPr>
          <p:spPr>
            <a:xfrm>
              <a:off x="2616212" y="3004468"/>
              <a:ext cx="73516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주말에 가족과 함께 한 일을 얘기하면서 가족을 소개하며 인사를 나눠요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6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8" name="그림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716" y="2935187"/>
            <a:ext cx="672662" cy="53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4733623" cy="774875"/>
            <a:chOff x="1314034" y="5163565"/>
            <a:chExt cx="4733623" cy="774875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3147015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OO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이는 제기를 차본 적이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4712521" cy="400110"/>
              <a:chOff x="2673648" y="3554755"/>
              <a:chExt cx="4712521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45993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제기차기 규칙을 알려준 후 놀이를 해보세요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4952323" y="5928113"/>
            <a:ext cx="5059039" cy="338554"/>
            <a:chOff x="1097279" y="6043365"/>
            <a:chExt cx="5059039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79" y="6055249"/>
              <a:ext cx="498225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48029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제기차기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따가오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세박따끄로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태국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356238" y="3530455"/>
            <a:ext cx="4367876" cy="400110"/>
            <a:chOff x="2673648" y="3529355"/>
            <a:chExt cx="4367876" cy="400110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29355"/>
              <a:ext cx="42546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세박따끄로의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경기 동영상을 보여주세요</a:t>
              </a: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335136" y="4061801"/>
            <a:ext cx="6625166" cy="1868901"/>
            <a:chOff x="1314034" y="5163565"/>
            <a:chExt cx="6625166" cy="1868901"/>
          </a:xfrm>
        </p:grpSpPr>
        <p:sp>
          <p:nvSpPr>
            <p:cNvPr id="42" name="직사각형 41"/>
            <p:cNvSpPr/>
            <p:nvPr/>
          </p:nvSpPr>
          <p:spPr>
            <a:xfrm>
              <a:off x="1314034" y="5862915"/>
              <a:ext cx="6130204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태국에는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한국의 제기차기와 아주 비슷한 </a:t>
              </a:r>
              <a:r>
                <a:rPr lang="ko-KR" altLang="en-US" sz="160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세박따끄로라는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게임이 있어요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필리핀이나 태국에서 어머님들은 이 경기를 보신 적 있으신가요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제기차기와 </a:t>
              </a:r>
              <a:r>
                <a:rPr lang="ko-KR" altLang="en-US" sz="160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세박따끄</a:t>
              </a:r>
              <a:r>
                <a:rPr lang="ko-KR" altLang="en-US" sz="160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로</a:t>
              </a:r>
              <a:r>
                <a:rPr lang="ko-KR" altLang="en-US" sz="160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해보고 무엇이 다른지 얘기해볼까요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1335136" y="5163565"/>
              <a:ext cx="6604064" cy="707886"/>
              <a:chOff x="2673648" y="3554755"/>
              <a:chExt cx="6604064" cy="707886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786833" y="3554755"/>
                <a:ext cx="649087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각국의 제기차기와 비슷한 놀이가 있다는 걸 소개하고 </a:t>
                </a:r>
                <a:endPara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그 중 </a:t>
                </a:r>
                <a:r>
                  <a:rPr lang="ko-KR" altLang="en-US" sz="2000" b="1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세박따끄로를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</a:t>
                </a: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해보고 제기와 </a:t>
                </a:r>
                <a:r>
                  <a:rPr lang="ko-KR" altLang="en-US" sz="2000" b="1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세박따끄로를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</a:t>
                </a: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비교해보세요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6" name="직선 연결선 45"/>
          <p:cNvCxnSpPr/>
          <p:nvPr/>
        </p:nvCxnSpPr>
        <p:spPr>
          <a:xfrm>
            <a:off x="1252025" y="399618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1252025" y="346483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48" y="5560420"/>
            <a:ext cx="1198180" cy="89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7605679" y="5928113"/>
            <a:ext cx="2096486" cy="338554"/>
            <a:chOff x="1097280" y="6043365"/>
            <a:chExt cx="2096486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20964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사방치기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141333" cy="803088"/>
            <a:chOff x="1314034" y="5163565"/>
            <a:chExt cx="7141333" cy="803088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4988866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여기에 그려진 놀이판은 어떤 놀이를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하는 데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사용될까요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120231" cy="400110"/>
              <a:chOff x="2673648" y="3554755"/>
              <a:chExt cx="7120231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007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바닥에 그려진 사방치기 놀이판을 보고 어떤 놀이일지 추측해보세요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61" name="그룹 60"/>
          <p:cNvGrpSpPr/>
          <p:nvPr/>
        </p:nvGrpSpPr>
        <p:grpSpPr>
          <a:xfrm>
            <a:off x="1335136" y="4225132"/>
            <a:ext cx="7694106" cy="707886"/>
            <a:chOff x="2673648" y="3554755"/>
            <a:chExt cx="7694106" cy="707886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758092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한국의 사방치기와 비슷한 놀이가 다른 나라에 있다면 엄마가 소개해보고 </a:t>
              </a:r>
            </a:p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규칙에 다른 점이 있는지 함께 비교해보세요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4" name="직선 연결선 63"/>
          <p:cNvCxnSpPr/>
          <p:nvPr/>
        </p:nvCxnSpPr>
        <p:spPr>
          <a:xfrm>
            <a:off x="1252025" y="40669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1345107" y="3579239"/>
            <a:ext cx="6490252" cy="400110"/>
            <a:chOff x="2673648" y="3554755"/>
            <a:chExt cx="6490252" cy="400110"/>
          </a:xfrm>
        </p:grpSpPr>
        <p:sp>
          <p:nvSpPr>
            <p:cNvPr id="67" name="직사각형 66"/>
            <p:cNvSpPr/>
            <p:nvPr/>
          </p:nvSpPr>
          <p:spPr>
            <a:xfrm>
              <a:off x="2786833" y="3554755"/>
              <a:ext cx="63770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사방치기를 배워 엄마와 아이가 한 팀이 되어 놀이를 해보세요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9" name="직선 연결선 68"/>
          <p:cNvCxnSpPr/>
          <p:nvPr/>
        </p:nvCxnSpPr>
        <p:spPr>
          <a:xfrm>
            <a:off x="1252025" y="344025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938" y="5474365"/>
            <a:ext cx="1443000" cy="96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2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321235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사방치기 놀이는 어땠나요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엄마가 어릴 때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친구분들과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 했던 추억을 얘기해주세요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9"/>
          <a:srcRect t="1" b="-2808"/>
          <a:stretch/>
        </p:blipFill>
        <p:spPr>
          <a:xfrm>
            <a:off x="10516683" y="5270182"/>
            <a:ext cx="513510" cy="121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0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60901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엄마와 아이가 한 팀이 되어 놀이한 느낌을 이야기해보세요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2616212" y="4201603"/>
            <a:ext cx="7064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엄마와 아이가 서로 </a:t>
            </a:r>
            <a:r>
              <a:rPr lang="ko-KR" altLang="en-US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놀이에 관해 </a:t>
            </a: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가르쳐주며 놀이한 소감을 나누어요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5033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589" y="2832048"/>
            <a:ext cx="537718" cy="74495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589" y="4076609"/>
            <a:ext cx="497078" cy="7115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9666" y="5404551"/>
            <a:ext cx="1269652" cy="81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4041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칸의 크기가 클수록 놀이하기가 쉬워져요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7324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사방치기의 놀이판의 칸을 더 늘리거나 어려운 놀이판을 선택해 놀이해보세요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놀이를 비교해봐요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사방치기 놀이를 배워요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519" y="5320784"/>
            <a:ext cx="1693504" cy="1069332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2889</TotalTime>
  <Words>488</Words>
  <Application>Microsoft Office PowerPoint</Application>
  <PresentationFormat>와이드스크린</PresentationFormat>
  <Paragraphs>94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나눔손글씨 펜</vt:lpstr>
      <vt:lpstr>08서울한강체 M</vt:lpstr>
      <vt:lpstr>08서울한강체 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52</cp:revision>
  <dcterms:created xsi:type="dcterms:W3CDTF">2016-09-08T09:50:17Z</dcterms:created>
  <dcterms:modified xsi:type="dcterms:W3CDTF">2016-11-21T06:38:32Z</dcterms:modified>
</cp:coreProperties>
</file>