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08서울한강체 L" panose="02020603020101020101" pitchFamily="18" charset="-127"/>
      <p:regular r:id="rId15"/>
    </p:embeddedFont>
    <p:embeddedFont>
      <p:font typeface="나눔바른고딕" panose="020B0603020101020101" pitchFamily="50" charset="-127"/>
      <p:regular r:id="rId16"/>
      <p:bold r:id="rId17"/>
    </p:embeddedFont>
    <p:embeddedFont>
      <p:font typeface="나눔손글씨 펜" panose="03040600000000000000" pitchFamily="66" charset="-127"/>
      <p:regular r:id="rId18"/>
    </p:embeddedFont>
    <p:embeddedFont>
      <p:font typeface="08서울한강체 M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-35052" y="3334633"/>
            <a:ext cx="12262104" cy="707886"/>
            <a:chOff x="0" y="3352622"/>
            <a:chExt cx="12262104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1371600" y="3465825"/>
              <a:ext cx="9448800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3352622"/>
              <a:ext cx="12262104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허수아비 아저씨의 마음을 느껴보아요 </a:t>
              </a:r>
              <a:r>
                <a:rPr lang="en-US" altLang="ko-KR" sz="400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-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내가 허수아비가 된다면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허수아비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아저씨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손뼉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쌔쌔쌔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가위바위보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쌔쌔쌔의 노래 종류에는 여러 개가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있어요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많이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불리는 노래들을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함께해보고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다른 노래들은 어떤 것이 있는지 함께 찾아보세요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아빠가 </a:t>
            </a:r>
            <a:r>
              <a:rPr lang="ko-KR" altLang="en-US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쌔쌔쌔를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알고 있다면 알고 있는 노래를 아이에게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소개해주세요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아빠가 </a:t>
            </a:r>
            <a:r>
              <a:rPr lang="ko-KR" altLang="en-US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쌔쌔쌔를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모를 땐 아이와 엄마에게 배워 같이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8275669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318210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2910431" y="5154447"/>
            <a:ext cx="6688049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선을 만들 수 있는 테이프나 줄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손뼉치기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방법 자료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‘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반달’ 악보 및 음원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</a:p>
          <a:p>
            <a:pPr>
              <a:lnSpc>
                <a:spcPts val="2500"/>
              </a:lnSpc>
              <a:defRPr/>
            </a:pP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도깨비 나라’와 ‘신데렐라’ 악보 및 음원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허수아비 사진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색연필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307693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2742005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2742005" y="2419514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7"/>
          <p:cNvSpPr/>
          <p:nvPr/>
        </p:nvSpPr>
        <p:spPr>
          <a:xfrm>
            <a:off x="6814133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8"/>
          <p:cNvSpPr/>
          <p:nvPr/>
        </p:nvSpPr>
        <p:spPr>
          <a:xfrm>
            <a:off x="5765620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776987" y="3635423"/>
            <a:ext cx="4062726" cy="718144"/>
            <a:chOff x="2776987" y="3477367"/>
            <a:chExt cx="4062726" cy="71814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3929281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규칙을 지키면서 즐겁게 놀이할 수 있어요</a:t>
              </a:r>
              <a:endPara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43317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2910431" y="3793478"/>
              <a:ext cx="3929281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친구와 협동하여 즐겁게 놀이할 수 있어요</a:t>
              </a:r>
              <a:endPara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710041" y="2311956"/>
            <a:ext cx="651642" cy="61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598026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시골에 계신 할머니 댁에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놀러 갔어요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할머니 집에서 맛있는 밥도 배불리 먹어서 기분이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좋았답니다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곧 잠자리에 들 시간이 되었지만 전통이는 아이스크림이 먹고 싶어 할머니와 함께 상점에 가게 되었어요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빛이 하나도 없는 어두운 논에 홀로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서 있는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아저씨를 보고 깜짝 놀라 펄쩍 뛰어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할머니에게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안겨 울었어요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그러자 할머니는 논을 지켜주는 허수아비 아저씨라며 설명해주셨답니다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그래도 전통이는 쉽게 눈물을 그칠 수 없었어요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하지만 나중에 전통이가 할머니 댁에 돌아와 곰곰이 생각해보니 그렇게 어두운 곳에서 홀로 서있는 허수아비 아저씨가 무섭지는 않을지 걱정되었어요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52" y="2176785"/>
            <a:ext cx="2942896" cy="170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112256" y="4971954"/>
            <a:ext cx="1073904" cy="1139252"/>
          </a:xfrm>
          <a:prstGeom prst="rect">
            <a:avLst/>
          </a:prstGeom>
        </p:spPr>
      </p:pic>
      <p:sp>
        <p:nvSpPr>
          <p:cNvPr id="16" name="모서리가 둥근 직사각형 15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>
            <a:off x="2503027" y="2850580"/>
            <a:ext cx="6567196" cy="400110"/>
            <a:chOff x="2503027" y="3004468"/>
            <a:chExt cx="6567196" cy="400110"/>
          </a:xfrm>
        </p:grpSpPr>
        <p:sp>
          <p:nvSpPr>
            <p:cNvPr id="18" name="직사각형 17"/>
            <p:cNvSpPr/>
            <p:nvPr/>
          </p:nvSpPr>
          <p:spPr>
            <a:xfrm>
              <a:off x="2616212" y="3004468"/>
              <a:ext cx="645401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리듬에 맞춰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손뼉을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치며 놀이하는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‘손뼉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치기＇놀이를 해봐요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9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/>
          <a:srcRect b="37901"/>
          <a:stretch/>
        </p:blipFill>
        <p:spPr>
          <a:xfrm>
            <a:off x="1426511" y="2860329"/>
            <a:ext cx="685874" cy="688388"/>
          </a:xfrm>
          <a:prstGeom prst="rect">
            <a:avLst/>
          </a:prstGeom>
        </p:spPr>
      </p:pic>
      <p:sp>
        <p:nvSpPr>
          <p:cNvPr id="30" name="직사각형 29"/>
          <p:cNvSpPr/>
          <p:nvPr/>
        </p:nvSpPr>
        <p:spPr>
          <a:xfrm>
            <a:off x="2616212" y="3248065"/>
            <a:ext cx="1980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찌개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손뼉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337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손뼉</a:t>
            </a:r>
            <a:endParaRPr lang="ko-KR" altLang="en-US" sz="160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8497211" cy="400110"/>
            <a:chOff x="2673648" y="3554755"/>
            <a:chExt cx="8497211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8384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쌔쌔쌔 동영상을 보여준 후 엄마와 마주 앉아 큰소리로 노래 부르며 쌔쌔쌔를 해요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6468394" y="5928113"/>
            <a:ext cx="3489698" cy="338554"/>
            <a:chOff x="1097280" y="6043365"/>
            <a:chExt cx="3489698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32335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쌔쌔쌔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파이쏘우끄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중국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1324005" y="3210335"/>
            <a:ext cx="6914072" cy="2261306"/>
            <a:chOff x="1314034" y="5163565"/>
            <a:chExt cx="6914072" cy="2261306"/>
          </a:xfrm>
        </p:grpSpPr>
        <p:sp>
          <p:nvSpPr>
            <p:cNvPr id="43" name="직사각형 42"/>
            <p:cNvSpPr/>
            <p:nvPr/>
          </p:nvSpPr>
          <p:spPr>
            <a:xfrm>
              <a:off x="1314034" y="5896247"/>
              <a:ext cx="6914072" cy="15286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쌔쌔쌔하는 부분에서는 두 손을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마주  잡고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위아래로 흔들어주세요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“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아침바람 찬 바람에 울고 가는 저 기러기  우리 선생 계실 적에 엽서 한 장 써주세요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한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 말고 두 장이요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두 장 말고 세 장이요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구리구리구리구리 가위바위보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”</a:t>
              </a:r>
              <a:endPara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쌔쌔쌔 놀이를 알고 있다면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나와서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소개해줄 수 있는 친구 있나요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335136" y="5163565"/>
              <a:ext cx="5629439" cy="707886"/>
              <a:chOff x="2673648" y="3554755"/>
              <a:chExt cx="5629439" cy="707886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2786833" y="3554755"/>
                <a:ext cx="551625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친구들과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한 명씩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돌아가면서 쌔쌔쌔를 하세요</a:t>
                </a:r>
              </a:p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벌칙은 같이하는 친구들과 함께 정하고 시작해주세요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6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7" name="직선 연결선 46"/>
          <p:cNvCxnSpPr/>
          <p:nvPr/>
        </p:nvCxnSpPr>
        <p:spPr>
          <a:xfrm>
            <a:off x="1252025" y="310728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150" y="5595664"/>
            <a:ext cx="1347970" cy="93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6514114" y="5928113"/>
            <a:ext cx="3170700" cy="338554"/>
            <a:chOff x="1097280" y="6043365"/>
            <a:chExt cx="3170700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31632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2914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허수아비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세팍 망기스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6969813" cy="1375247"/>
            <a:chOff x="1314034" y="5163565"/>
            <a:chExt cx="6969813" cy="1375247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756547"/>
              <a:ext cx="4532010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허수아비는 어디에 주로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어떻게 생겼어요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만약 친구들이 허수아비가 된다면 기분이 어떨까요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6948711" cy="707886"/>
              <a:chOff x="2673648" y="3554755"/>
              <a:chExt cx="6948711" cy="707886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683552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허수아비에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알고 있는 것을 이야기해보고 허수아비가 된다면 </a:t>
                </a:r>
                <a:endPara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어떤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기분일지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얘기해보세요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56" name="그룹 55"/>
          <p:cNvGrpSpPr/>
          <p:nvPr/>
        </p:nvGrpSpPr>
        <p:grpSpPr>
          <a:xfrm>
            <a:off x="1314034" y="4104227"/>
            <a:ext cx="6771405" cy="1016448"/>
            <a:chOff x="1314034" y="5163565"/>
            <a:chExt cx="6771405" cy="1016448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728607"/>
              <a:ext cx="6771405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선생님이 규칙을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설명해줄 테니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 놀이의 이름이 왜 허수아비일지 얘기해보아요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6682612" cy="707886"/>
              <a:chOff x="2673648" y="3554755"/>
              <a:chExt cx="6682612" cy="707886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656942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‘허수아비’ 놀이의 이름이 왜 ‘허수아비’일지 함께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예상해보세요</a:t>
                </a:r>
                <a:endPara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놀이의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규칙을 알고 규칙을 생각하며 놀이하세요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400111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1318527" y="5235197"/>
            <a:ext cx="9758774" cy="400110"/>
            <a:chOff x="2673648" y="3554755"/>
            <a:chExt cx="9758774" cy="400110"/>
          </a:xfrm>
        </p:grpSpPr>
        <p:sp>
          <p:nvSpPr>
            <p:cNvPr id="67" name="직사각형 66"/>
            <p:cNvSpPr/>
            <p:nvPr/>
          </p:nvSpPr>
          <p:spPr>
            <a:xfrm>
              <a:off x="2786833" y="3554755"/>
              <a:ext cx="96455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규칙이 어려울 때는 친구들에게 규칙을 바꾸고 싶다고 이야기한 후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 규칙을 바꿀 수 있어요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8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9" name="직선 연결선 68"/>
          <p:cNvCxnSpPr/>
          <p:nvPr/>
        </p:nvCxnSpPr>
        <p:spPr>
          <a:xfrm>
            <a:off x="1324005" y="517017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250" y="5736603"/>
            <a:ext cx="1555250" cy="78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83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4669868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허수아비의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마음에 관해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잘 알게 된 시간이 되었나요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엄마는 허수아비가 되었을 때 기분이 어떠셨나요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129" y="5568546"/>
            <a:ext cx="1018618" cy="98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53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616212" y="3004468"/>
            <a:ext cx="55162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SzPct val="80000"/>
              <a:defRPr/>
            </a:pP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허수아비가 되었던 아이의 몸을 천천히 주물러주세요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320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2616212" y="4201603"/>
            <a:ext cx="4541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80000"/>
              <a:defRPr/>
            </a:pP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아이도 엄마의 몸을 토닥토닥 두들겨주세요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35033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41805"/>
          <a:stretch/>
        </p:blipFill>
        <p:spPr>
          <a:xfrm>
            <a:off x="1437672" y="4026694"/>
            <a:ext cx="550366" cy="74992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b="11579"/>
          <a:stretch/>
        </p:blipFill>
        <p:spPr>
          <a:xfrm>
            <a:off x="1532280" y="2812508"/>
            <a:ext cx="474336" cy="78403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7476" y="5281749"/>
            <a:ext cx="1408386" cy="99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610445"/>
            <a:ext cx="56493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허수아비의 규칙을 쉽게 바꾸어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번은 손이 닿아도 게임을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계속할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있는 기회를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32731"/>
            <a:ext cx="46570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허수아비가 되어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 있을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때는 움직일 수 없도록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규칙을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더 어렵게 만들어보세요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허수아비 아저씨의 마음을 느껴보아요 </a:t>
            </a:r>
            <a:r>
              <a:rPr lang="en-US" altLang="ko-KR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내가 허수아비가 된다면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838" y="5292725"/>
            <a:ext cx="1480186" cy="1001616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2792</TotalTime>
  <Words>556</Words>
  <Application>Microsoft Office PowerPoint</Application>
  <PresentationFormat>와이드스크린</PresentationFormat>
  <Paragraphs>99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Arial</vt:lpstr>
      <vt:lpstr>08서울한강체 L</vt:lpstr>
      <vt:lpstr>나눔바른고딕</vt:lpstr>
      <vt:lpstr>나눔손글씨 펜</vt:lpstr>
      <vt:lpstr>08서울한강체 M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56</cp:revision>
  <dcterms:created xsi:type="dcterms:W3CDTF">2016-09-08T09:50:17Z</dcterms:created>
  <dcterms:modified xsi:type="dcterms:W3CDTF">2016-11-21T06:16:08Z</dcterms:modified>
</cp:coreProperties>
</file>