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나눔바른고딕" panose="020B0603020101020101" pitchFamily="50" charset="-127"/>
      <p:regular r:id="rId13"/>
      <p:bold r:id="rId14"/>
    </p:embeddedFont>
    <p:embeddedFont>
      <p:font typeface="나눔손글씨 펜" panose="03040600000000000000" pitchFamily="66" charset="-127"/>
      <p:regular r:id="rId15"/>
    </p:embeddedFont>
    <p:embeddedFont>
      <p:font typeface="08서울한강체 M" panose="02020603020101020101" pitchFamily="18" charset="-127"/>
      <p:regular r:id="rId16"/>
    </p:embeddedFont>
    <p:embeddedFont>
      <p:font typeface="맑은 고딕" panose="020B0503020000020004" pitchFamily="50" charset="-127"/>
      <p:regular r:id="rId17"/>
      <p:bold r:id="rId18"/>
    </p:embeddedFont>
    <p:embeddedFont>
      <p:font typeface="08서울한강체 L" panose="02020603020101020101" pitchFamily="18" charset="-127"/>
      <p:regular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9033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8003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913636" y="3465825"/>
            <a:ext cx="4364728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안돼요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! 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싫어요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! 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도와주세요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72506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안돼요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싫어요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도와주세요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9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462852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2" y="2812250"/>
            <a:ext cx="71925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할아버지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할머니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아저씨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아주머니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형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오빠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누나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언니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낯선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사람 안돼요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싫어요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도와주세요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조심해요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노래와 동화책을 통해 다양한 경험과 대처방법을 알 수 있도록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하세요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부모님의 </a:t>
            </a:r>
            <a:r>
              <a:rPr kumimoji="0" lang="ko-KR" altLang="en-US" sz="1800" b="0" i="0" u="none" strike="noStrike" kern="1200" cap="none" spc="0" normalizeH="0" baseline="0" noProof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이름과 </a:t>
            </a: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집 주소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연락처를 외우도록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아빠가 아저씨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할아버지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형 등으로 변장해서 아이에게 접근하는 상황을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연출하며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역할극을 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강제로 데리고 가려고 할 때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“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안돼요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싫어요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도와주세요”라고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큰 소리로 말하는 연습을 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501385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2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안돼요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싫어요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도와주세요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9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33178"/>
            <a:ext cx="5006499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실종 유괴예방교육에 관해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알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역할극을 통해 자연스럽게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유괴예방을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익힐 수 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8392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912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54" name="직사각형 53"/>
          <p:cNvSpPr/>
          <p:nvPr/>
        </p:nvSpPr>
        <p:spPr>
          <a:xfrm>
            <a:off x="2910431" y="5122034"/>
            <a:ext cx="7960834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‘해님 달님’ 동화책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실종 유괴 노래 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CD,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실종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유괴예방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자료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역할극 대본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강아지 인형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</a:t>
            </a: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낯선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사람 가면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275280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249680" y="2206752"/>
            <a:ext cx="10509504" cy="822960"/>
            <a:chOff x="1249680" y="2206752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2206752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2300424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5" name="타원 14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0" name="타원 19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3" name="그룹 2"/>
            <p:cNvGrpSpPr/>
            <p:nvPr/>
          </p:nvGrpSpPr>
          <p:grpSpPr>
            <a:xfrm>
              <a:off x="4942661" y="2300424"/>
              <a:ext cx="2580411" cy="635616"/>
              <a:chOff x="4942661" y="2300424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942661" y="2300424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" name="그룹 1"/>
              <p:cNvGrpSpPr/>
              <p:nvPr/>
            </p:nvGrpSpPr>
            <p:grpSpPr>
              <a:xfrm>
                <a:off x="5765621" y="2345621"/>
                <a:ext cx="1757451" cy="545223"/>
                <a:chOff x="5765621" y="2345621"/>
                <a:chExt cx="1757451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5869907" y="2345621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1" name="타원 30"/>
                <p:cNvSpPr/>
                <p:nvPr/>
              </p:nvSpPr>
              <p:spPr>
                <a:xfrm>
                  <a:off x="5765621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5869907" y="2613845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6814133" y="2419515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6918419" y="2345621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6918419" y="2613845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53" name="타원 52"/>
                <p:cNvSpPr/>
                <p:nvPr/>
              </p:nvSpPr>
              <p:spPr>
                <a:xfrm>
                  <a:off x="6814133" y="2687739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5765621" y="241347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</p:grp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7799" y="2293287"/>
            <a:ext cx="388748" cy="65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4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안돼요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싫어요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도와주세요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9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엄마와 함께 공원으로 산책을 나왔어요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귀여운 강아지도 산책을 나왔네요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전통이가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강아지를 따라가는 바람에 엄마와 멀어지고 말았어요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강아지의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주인인 예쁜 누나가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강아지네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집에 가자고 얘기를 하네요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어떻게 해야 할까요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?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551" y="2176257"/>
            <a:ext cx="3454897" cy="2421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71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안돼요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싫어요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도와주세요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062523" cy="707886"/>
            <a:chOff x="2503027" y="3004468"/>
            <a:chExt cx="7062523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6949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교육참여자들이 인사를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하며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친해지는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시간을 가져요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06393"/>
            <a:ext cx="4263533" cy="400110"/>
            <a:chOff x="2503027" y="4201603"/>
            <a:chExt cx="4263533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이름을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반갑게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인사해요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9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2503027" y="5408318"/>
            <a:ext cx="5093527" cy="400110"/>
            <a:chOff x="2503027" y="4201603"/>
            <a:chExt cx="5093527" cy="400110"/>
          </a:xfrm>
        </p:grpSpPr>
        <p:sp>
          <p:nvSpPr>
            <p:cNvPr id="21" name="직사각형 20"/>
            <p:cNvSpPr/>
            <p:nvPr/>
          </p:nvSpPr>
          <p:spPr>
            <a:xfrm>
              <a:off x="2616212" y="4201603"/>
              <a:ext cx="498034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 “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조심해요 송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” 노래를 불러요</a:t>
              </a:r>
              <a:endPara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2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23" name="그림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17" y="4023303"/>
            <a:ext cx="551677" cy="76588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372" y="5242484"/>
            <a:ext cx="716806" cy="73177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917" y="2859948"/>
            <a:ext cx="391877" cy="84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8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안돼요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싫어요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도와주세요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9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27" name="그룹 26"/>
          <p:cNvGrpSpPr/>
          <p:nvPr/>
        </p:nvGrpSpPr>
        <p:grpSpPr>
          <a:xfrm>
            <a:off x="1335136" y="2624346"/>
            <a:ext cx="5228688" cy="400110"/>
            <a:chOff x="2673648" y="3554755"/>
            <a:chExt cx="5228688" cy="400110"/>
          </a:xfrm>
        </p:grpSpPr>
        <p:sp>
          <p:nvSpPr>
            <p:cNvPr id="28" name="직사각형 27"/>
            <p:cNvSpPr/>
            <p:nvPr/>
          </p:nvSpPr>
          <p:spPr>
            <a:xfrm>
              <a:off x="2786833" y="3554755"/>
              <a:ext cx="51155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실종 유괴의 인식 수준에 관해서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2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8" name="자유형 37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45" name="양쪽 모서리가 둥근 사각형 44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6" name="그림 4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47" name="그룹 46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48" name="모서리가 둥근 직사각형 47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50" name="그룹 49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51" name="타원 50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2" name="원형 51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53" name="그림 52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pic>
        <p:nvPicPr>
          <p:cNvPr id="66" name="그림 6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7491" y="5628937"/>
            <a:ext cx="1175039" cy="893417"/>
          </a:xfrm>
          <a:prstGeom prst="rect">
            <a:avLst/>
          </a:prstGeom>
        </p:spPr>
      </p:pic>
      <p:cxnSp>
        <p:nvCxnSpPr>
          <p:cNvPr id="30" name="직선 연결선 29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그룹 30"/>
          <p:cNvGrpSpPr/>
          <p:nvPr/>
        </p:nvGrpSpPr>
        <p:grpSpPr>
          <a:xfrm>
            <a:off x="1335136" y="3409590"/>
            <a:ext cx="5400210" cy="400110"/>
            <a:chOff x="2673648" y="3554755"/>
            <a:chExt cx="5400210" cy="400110"/>
          </a:xfrm>
        </p:grpSpPr>
        <p:sp>
          <p:nvSpPr>
            <p:cNvPr id="32" name="직사각형 31"/>
            <p:cNvSpPr/>
            <p:nvPr/>
          </p:nvSpPr>
          <p:spPr>
            <a:xfrm>
              <a:off x="2786833" y="3554755"/>
              <a:ext cx="528702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각국의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실종 유괴예방교육에 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3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580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안돼요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싫어요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도와주세요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9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35" name="그룹 34"/>
          <p:cNvGrpSpPr/>
          <p:nvPr/>
        </p:nvGrpSpPr>
        <p:grpSpPr>
          <a:xfrm>
            <a:off x="5020114" y="5928113"/>
            <a:ext cx="4861869" cy="338554"/>
            <a:chOff x="6514113" y="5928113"/>
            <a:chExt cx="4861869" cy="338554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6514113" y="5939997"/>
              <a:ext cx="4861869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6770234" y="5928113"/>
              <a:ext cx="460574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꼬리잡기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꽃따기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숨바꼭질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어디까지 왔나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43" name="양쪽 모서리가 둥근 사각형 42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4" name="그림 4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5" name="그룹 44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6" name="모서리가 둥근 직사각형 45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8" name="그룹 47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9" name="타원 48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0" name="원형 49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51" name="그림 50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96" name="그룹 95"/>
          <p:cNvGrpSpPr/>
          <p:nvPr/>
        </p:nvGrpSpPr>
        <p:grpSpPr>
          <a:xfrm>
            <a:off x="1335136" y="2624346"/>
            <a:ext cx="3737895" cy="400110"/>
            <a:chOff x="2673648" y="3554755"/>
            <a:chExt cx="3737895" cy="400110"/>
          </a:xfrm>
        </p:grpSpPr>
        <p:sp>
          <p:nvSpPr>
            <p:cNvPr id="97" name="직사각형 96"/>
            <p:cNvSpPr/>
            <p:nvPr/>
          </p:nvSpPr>
          <p:spPr>
            <a:xfrm>
              <a:off x="2786833" y="3554755"/>
              <a:ext cx="36247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실종 </a:t>
              </a:r>
              <a:r>
                <a:rPr kumimoji="0" lang="ko-KR" altLang="en-US" sz="2000" b="1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유괴예방을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위한 교육을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해요</a:t>
              </a:r>
              <a:endPara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98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103" name="그림 10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808" y="5185005"/>
            <a:ext cx="1105548" cy="1081662"/>
          </a:xfrm>
          <a:prstGeom prst="rect">
            <a:avLst/>
          </a:prstGeom>
        </p:spPr>
      </p:pic>
      <p:cxnSp>
        <p:nvCxnSpPr>
          <p:cNvPr id="33" name="직선 연결선 32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그룹 33"/>
          <p:cNvGrpSpPr/>
          <p:nvPr/>
        </p:nvGrpSpPr>
        <p:grpSpPr>
          <a:xfrm>
            <a:off x="1335136" y="3409590"/>
            <a:ext cx="4941751" cy="400110"/>
            <a:chOff x="2673648" y="3554755"/>
            <a:chExt cx="4941751" cy="400110"/>
          </a:xfrm>
        </p:grpSpPr>
        <p:sp>
          <p:nvSpPr>
            <p:cNvPr id="42" name="직사각형 41"/>
            <p:cNvSpPr/>
            <p:nvPr/>
          </p:nvSpPr>
          <p:spPr>
            <a:xfrm>
              <a:off x="2786833" y="3554755"/>
              <a:ext cx="482856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역할극을 통해 직접 경험해보는 시간을 가져요</a:t>
              </a:r>
            </a:p>
          </p:txBody>
        </p:sp>
        <p:sp>
          <p:nvSpPr>
            <p:cNvPr id="5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491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안돼요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싫어요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도와주세요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9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42" name="그룹 41"/>
          <p:cNvGrpSpPr/>
          <p:nvPr/>
        </p:nvGrpSpPr>
        <p:grpSpPr>
          <a:xfrm>
            <a:off x="1328102" y="2539217"/>
            <a:ext cx="8287218" cy="707886"/>
            <a:chOff x="2673648" y="3554755"/>
            <a:chExt cx="8287218" cy="707886"/>
          </a:xfrm>
        </p:grpSpPr>
        <p:sp>
          <p:nvSpPr>
            <p:cNvPr id="43" name="직사각형 42"/>
            <p:cNvSpPr/>
            <p:nvPr/>
          </p:nvSpPr>
          <p:spPr>
            <a:xfrm>
              <a:off x="2786833" y="3554755"/>
              <a:ext cx="81740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쉬는 시간에는 아이와 함께 휴식을 취하며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이해되지 않는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내용이나 궁금한 점을</a:t>
              </a:r>
              <a: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질문하세요</a:t>
              </a:r>
              <a:endPara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6" name="자유형 4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48" name="양쪽 모서리가 둥근 사각형 4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9" name="그림 4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grpSp>
        <p:nvGrpSpPr>
          <p:cNvPr id="50" name="그룹 49"/>
          <p:cNvGrpSpPr/>
          <p:nvPr/>
        </p:nvGrpSpPr>
        <p:grpSpPr>
          <a:xfrm>
            <a:off x="1335136" y="4178827"/>
            <a:ext cx="4425584" cy="400110"/>
            <a:chOff x="2673648" y="3554755"/>
            <a:chExt cx="4425584" cy="400110"/>
          </a:xfrm>
        </p:grpSpPr>
        <p:sp>
          <p:nvSpPr>
            <p:cNvPr id="51" name="직사각형 50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이야기하며 마무리해요</a:t>
              </a:r>
            </a:p>
          </p:txBody>
        </p:sp>
        <p:sp>
          <p:nvSpPr>
            <p:cNvPr id="5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54" name="자유형 53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57" name="양쪽 모서리가 둥근 사각형 5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9" name="그림 5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60" name="그룹 5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61" name="모서리가 둥근 직사각형 60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72" name="타원 71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3" name="원형 72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74" name="그림 73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1" name="그룹 80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5" name="타원 84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6" name="원형 85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1" name="그림 90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94" name="그림 9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2963" y="5623561"/>
            <a:ext cx="1221888" cy="88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69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안돼요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싫어요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도와주세요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9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922683" y="2706272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616212" y="3002982"/>
            <a:ext cx="41408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활동을 마친 후 소감을 나누며 정리해요</a:t>
            </a:r>
          </a:p>
        </p:txBody>
      </p:sp>
      <p:sp>
        <p:nvSpPr>
          <p:cNvPr id="30" name="Freeform 58"/>
          <p:cNvSpPr>
            <a:spLocks noEditPoints="1"/>
          </p:cNvSpPr>
          <p:nvPr/>
        </p:nvSpPr>
        <p:spPr bwMode="auto">
          <a:xfrm>
            <a:off x="2503027" y="315171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922683" y="3874268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2616212" y="4170978"/>
            <a:ext cx="59170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가정에서도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지속해서 유괴 실종 예방교육을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실시해주세요</a:t>
            </a:r>
          </a:p>
        </p:txBody>
      </p:sp>
      <p:sp>
        <p:nvSpPr>
          <p:cNvPr id="35" name="Freeform 58"/>
          <p:cNvSpPr>
            <a:spLocks noEditPoints="1"/>
          </p:cNvSpPr>
          <p:nvPr/>
        </p:nvSpPr>
        <p:spPr bwMode="auto">
          <a:xfrm>
            <a:off x="2503027" y="431971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922683" y="5042264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616212" y="5338974"/>
            <a:ext cx="4886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말로 아이와 많은 이야기를 나눠요</a:t>
            </a:r>
          </a:p>
        </p:txBody>
      </p:sp>
      <p:sp>
        <p:nvSpPr>
          <p:cNvPr id="40" name="Freeform 58"/>
          <p:cNvSpPr>
            <a:spLocks noEditPoints="1"/>
          </p:cNvSpPr>
          <p:nvPr/>
        </p:nvSpPr>
        <p:spPr bwMode="auto">
          <a:xfrm>
            <a:off x="2503027" y="5487710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257" y="2836855"/>
            <a:ext cx="649196" cy="732364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335"/>
          <a:stretch/>
        </p:blipFill>
        <p:spPr>
          <a:xfrm>
            <a:off x="1444644" y="5194927"/>
            <a:ext cx="536423" cy="688205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323" y="3949795"/>
            <a:ext cx="899065" cy="84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78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안돼요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싫어요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도와주세요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9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5170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실종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유괴예방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노래를 통해 자연스럽게 익히도록 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139684"/>
            <a:ext cx="4451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다양한 상황을 제시하면서 역할극을 진행해요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726" y="5611084"/>
            <a:ext cx="1197349" cy="780330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2" name="직사각형 31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408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2818</TotalTime>
  <Words>366</Words>
  <Application>Microsoft Office PowerPoint</Application>
  <PresentationFormat>와이드스크린</PresentationFormat>
  <Paragraphs>84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나눔바른고딕</vt:lpstr>
      <vt:lpstr>나눔손글씨 펜</vt:lpstr>
      <vt:lpstr>08서울한강체 M</vt:lpstr>
      <vt:lpstr>맑은 고딕</vt:lpstr>
      <vt:lpstr>Arial</vt:lpstr>
      <vt:lpstr>08서울한강체 L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69</cp:revision>
  <dcterms:created xsi:type="dcterms:W3CDTF">2016-09-08T09:50:17Z</dcterms:created>
  <dcterms:modified xsi:type="dcterms:W3CDTF">2016-11-17T08:29:31Z</dcterms:modified>
</cp:coreProperties>
</file>