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7039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/>
          <a:stretch/>
        </p:blipFill>
        <p:spPr bwMode="auto">
          <a:xfrm>
            <a:off x="0" y="1956652"/>
            <a:ext cx="147004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53"/>
          <a:stretch/>
        </p:blipFill>
        <p:spPr bwMode="auto">
          <a:xfrm>
            <a:off x="7227969" y="531844"/>
            <a:ext cx="1916031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FF797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0" name="그룹 49"/>
          <p:cNvGrpSpPr/>
          <p:nvPr userDrawn="1"/>
        </p:nvGrpSpPr>
        <p:grpSpPr>
          <a:xfrm rot="21182626">
            <a:off x="-170679" y="5432824"/>
            <a:ext cx="1070458" cy="1416826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그룹 50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53" name="그룹 52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59" name="직각 삼각형 5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직각 삼각형 5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직각 삼각형 6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직각 삼각형 6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4" name="타원 53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54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각 삼각형 55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각 삼각형 56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각 삼각형 57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직사각형 51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 userDrawn="1"/>
        </p:nvGrpSpPr>
        <p:grpSpPr>
          <a:xfrm rot="900000">
            <a:off x="671530" y="5924675"/>
            <a:ext cx="725744" cy="960573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4" name="그룹 63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66" name="그룹 65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72" name="직각 삼각형 7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각 삼각형 7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직각 삼각형 7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직각 삼각형 7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7" name="타원 66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각 삼각형 67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각 삼각형 68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각 삼각형 69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직사각형 64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8" name="그룹 77"/>
          <p:cNvGrpSpPr/>
          <p:nvPr userDrawn="1"/>
        </p:nvGrpSpPr>
        <p:grpSpPr>
          <a:xfrm>
            <a:off x="7353478" y="4440337"/>
            <a:ext cx="1768315" cy="2174970"/>
            <a:chOff x="3942612" y="3010001"/>
            <a:chExt cx="2665192" cy="3278100"/>
          </a:xfrm>
        </p:grpSpPr>
        <p:grpSp>
          <p:nvGrpSpPr>
            <p:cNvPr id="79" name="그룹 78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5" name="그룹 134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69" name="모서리가 둥근 직사각형 16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0" name="모서리가 둥근 직사각형 16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1" name="모서리가 둥근 직사각형 17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2" name="모서리가 둥근 직사각형 17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3" name="모서리가 둥근 직사각형 17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6" name="그룹 135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64" name="모서리가 둥근 직사각형 16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모서리가 둥근 직사각형 16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" name="모서리가 둥근 직사각형 16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" name="모서리가 둥근 직사각형 16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8" name="모서리가 둥근 직사각형 16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7" name="자유형 136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양쪽 모서리가 둥근 사각형 137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양쪽 모서리가 둥근 사각형 139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양쪽 모서리가 둥근 사각형 140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타원 142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6" name="그룹 145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48" name="자유형 147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9" name="그룹 148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50" name="자유형 149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1" name="자유형 150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원호 151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타원 152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4" name="타원 153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55" name="그룹 154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62" name="직선 연결선 16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" name="직선 연결선 16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56" name="직선 연결선 155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직선 연결선 156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직선 연결선 157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9" name="그룹 158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60" name="직선 연결선 159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1" name="직선 연결선 160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47" name="타원 146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0" name="그룹 79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1" name="원호 80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타원 81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타원 82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직사각형 84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양쪽 모서리가 둥근 사각형 85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양쪽 모서리가 둥근 사각형 86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9" name="그룹 88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29" name="모서리가 둥근 직사각형 12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모서리가 둥근 직사각형 12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모서리가 둥근 직사각형 13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모서리가 둥근 직사각형 13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모서리가 둥근 직사각형 13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양쪽 모서리가 둥근 사각형 13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90" name="직사각형 89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모서리가 둥근 직사각형 91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모서리가 둥근 직사각형 92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모서리가 둥근 직사각형 93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모서리가 둥근 직사각형 94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양쪽 모서리가 둥근 사각형 95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현 96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자유형 97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자유형 98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현 99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타원 100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타원 101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03" name="직선 연결선 102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직선 연결선 103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직선 연결선 10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직선 연결선 11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직선 연결선 11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직선 연결선 11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직사각형 11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사다리꼴 11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직사각형 11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타원 11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타원 11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타원 11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이등변 삼각형 12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이등변 삼각형 12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원호 12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원호 12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6" name="그룹 12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2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3"/>
          <a:stretch/>
        </p:blipFill>
        <p:spPr bwMode="auto">
          <a:xfrm>
            <a:off x="-67469" y="6320358"/>
            <a:ext cx="9278938" cy="5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4" name="그룹 173"/>
          <p:cNvGrpSpPr/>
          <p:nvPr userDrawn="1"/>
        </p:nvGrpSpPr>
        <p:grpSpPr>
          <a:xfrm>
            <a:off x="230616" y="68382"/>
            <a:ext cx="4089289" cy="633277"/>
            <a:chOff x="230616" y="68382"/>
            <a:chExt cx="4089289" cy="633277"/>
          </a:xfrm>
        </p:grpSpPr>
        <p:grpSp>
          <p:nvGrpSpPr>
            <p:cNvPr id="175" name="그룹 174"/>
            <p:cNvGrpSpPr/>
            <p:nvPr userDrawn="1"/>
          </p:nvGrpSpPr>
          <p:grpSpPr>
            <a:xfrm>
              <a:off x="230616" y="68382"/>
              <a:ext cx="4089289" cy="633277"/>
              <a:chOff x="230617" y="68382"/>
              <a:chExt cx="2453935" cy="633277"/>
            </a:xfrm>
          </p:grpSpPr>
          <p:sp>
            <p:nvSpPr>
              <p:cNvPr id="177" name="직사각형 176"/>
              <p:cNvSpPr/>
              <p:nvPr/>
            </p:nvSpPr>
            <p:spPr>
              <a:xfrm>
                <a:off x="230617" y="68382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직각 삼각형 177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직각 삼각형 178"/>
              <p:cNvSpPr/>
              <p:nvPr/>
            </p:nvSpPr>
            <p:spPr>
              <a:xfrm rot="10800000" flipH="1">
                <a:off x="2516029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6" name="TextBox 175"/>
            <p:cNvSpPr txBox="1"/>
            <p:nvPr userDrawn="1"/>
          </p:nvSpPr>
          <p:spPr>
            <a:xfrm>
              <a:off x="321696" y="90499"/>
              <a:ext cx="39757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8.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칙칙폭폭 기차놀이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13~18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7676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/>
          <a:stretch/>
        </p:blipFill>
        <p:spPr bwMode="auto">
          <a:xfrm>
            <a:off x="0" y="1956652"/>
            <a:ext cx="147004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53"/>
          <a:stretch/>
        </p:blipFill>
        <p:spPr bwMode="auto">
          <a:xfrm>
            <a:off x="7227969" y="531844"/>
            <a:ext cx="1916031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FF797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0" name="그룹 49"/>
          <p:cNvGrpSpPr/>
          <p:nvPr userDrawn="1"/>
        </p:nvGrpSpPr>
        <p:grpSpPr>
          <a:xfrm rot="21182626">
            <a:off x="-170679" y="5432824"/>
            <a:ext cx="1070458" cy="1416826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그룹 50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53" name="그룹 52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59" name="직각 삼각형 5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직각 삼각형 5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직각 삼각형 6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직각 삼각형 6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4" name="타원 53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54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각 삼각형 55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각 삼각형 56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각 삼각형 57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직사각형 51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 userDrawn="1"/>
        </p:nvGrpSpPr>
        <p:grpSpPr>
          <a:xfrm rot="900000">
            <a:off x="671530" y="5924675"/>
            <a:ext cx="725744" cy="960573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4" name="그룹 63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66" name="그룹 65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72" name="직각 삼각형 7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각 삼각형 7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직각 삼각형 7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직각 삼각형 7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7" name="타원 66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각 삼각형 67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각 삼각형 68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각 삼각형 69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직사각형 64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8" name="그룹 77"/>
          <p:cNvGrpSpPr/>
          <p:nvPr userDrawn="1"/>
        </p:nvGrpSpPr>
        <p:grpSpPr>
          <a:xfrm>
            <a:off x="7354937" y="4414104"/>
            <a:ext cx="1732734" cy="2178392"/>
            <a:chOff x="7515109" y="4286258"/>
            <a:chExt cx="1572562" cy="1977024"/>
          </a:xfrm>
        </p:grpSpPr>
        <p:grpSp>
          <p:nvGrpSpPr>
            <p:cNvPr id="79" name="그룹 78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4" name="그룹 13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68" name="모서리가 둥근 직사각형 16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9" name="모서리가 둥근 직사각형 16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0" name="모서리가 둥근 직사각형 16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1" name="모서리가 둥근 직사각형 17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2" name="모서리가 둥근 직사각형 17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5" name="그룹 13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63" name="모서리가 둥근 직사각형 16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모서리가 둥근 직사각형 16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" name="모서리가 둥근 직사각형 16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" name="모서리가 둥근 직사각형 16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" name="모서리가 둥근 직사각형 16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6" name="자유형 13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양쪽 모서리가 둥근 사각형 13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양쪽 모서리가 둥근 사각형 13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양쪽 모서리가 둥근 사각형 13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타원 14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모서리가 둥근 직사각형 14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모서리가 둥근 직사각형 14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45" name="그룹 14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47" name="자유형 14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8" name="그룹 14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49" name="자유형 14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0" name="자유형 14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1" name="원호 15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2" name="타원 15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53" name="타원 15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54" name="그룹 15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61" name="직선 연결선 16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" name="직선 연결선 16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55" name="직선 연결선 15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직선 연결선 15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직선 연결선 15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8" name="그룹 15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9" name="직선 연결선 15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0" name="직선 연결선 15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46" name="타원 14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0" name="그룹 79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1" name="그룹 80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29" name="모서리가 둥근 직사각형 128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0" name="모서리가 둥근 직사각형 129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모서리가 둥근 직사각형 130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모서리가 둥근 직사각형 131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모서리가 둥근 직사각형 132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2" name="직사각형 81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양쪽 모서리가 둥근 사각형 82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5" name="그룹 84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01" name="그룹 100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19" name="자유형 118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" name="자유형 119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" name="자유형 120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" name="원호 121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3" name="타원 122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4" name="타원 123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25" name="직선 연결선 124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직선 연결선 125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직선 연결선 126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직선 연결선 127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2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이등변 삼각형 103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0" name="이등변 삼각형 109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11" name="직선 연결선 110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직선 연결선 111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" name="직사각형 112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4" name="직사각형 113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" name="사다리꼴 114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6" name="사다리꼴 115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7" name="사다리꼴 116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8" name="사다리꼴 117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6" name="그룹 85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96" name="모서리가 둥근 직사각형 95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7" name="모서리가 둥근 직사각형 96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모서리가 둥근 직사각형 97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모서리가 둥근 직사각형 98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모서리가 둥근 직사각형 99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7" name="양쪽 모서리가 둥근 사각형 86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직사각형 88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양쪽 모서리가 둥근 사각형 89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양쪽 모서리가 둥근 사각형 90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직사각형 91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직사각형 92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원호 93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원호 94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3"/>
          <a:stretch/>
        </p:blipFill>
        <p:spPr bwMode="auto">
          <a:xfrm>
            <a:off x="-67469" y="6320358"/>
            <a:ext cx="9278938" cy="5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3" name="그룹 172"/>
          <p:cNvGrpSpPr/>
          <p:nvPr userDrawn="1"/>
        </p:nvGrpSpPr>
        <p:grpSpPr>
          <a:xfrm>
            <a:off x="230616" y="68382"/>
            <a:ext cx="4089289" cy="633277"/>
            <a:chOff x="230616" y="68382"/>
            <a:chExt cx="4089289" cy="633277"/>
          </a:xfrm>
        </p:grpSpPr>
        <p:grpSp>
          <p:nvGrpSpPr>
            <p:cNvPr id="174" name="그룹 173"/>
            <p:cNvGrpSpPr/>
            <p:nvPr userDrawn="1"/>
          </p:nvGrpSpPr>
          <p:grpSpPr>
            <a:xfrm>
              <a:off x="230616" y="68382"/>
              <a:ext cx="4089289" cy="633277"/>
              <a:chOff x="230617" y="68382"/>
              <a:chExt cx="2453935" cy="633277"/>
            </a:xfrm>
          </p:grpSpPr>
          <p:sp>
            <p:nvSpPr>
              <p:cNvPr id="176" name="직사각형 175"/>
              <p:cNvSpPr/>
              <p:nvPr/>
            </p:nvSpPr>
            <p:spPr>
              <a:xfrm>
                <a:off x="230617" y="68382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각 삼각형 17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직각 삼각형 177"/>
              <p:cNvSpPr/>
              <p:nvPr/>
            </p:nvSpPr>
            <p:spPr>
              <a:xfrm rot="10800000" flipH="1">
                <a:off x="2516029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5" name="TextBox 174"/>
            <p:cNvSpPr txBox="1"/>
            <p:nvPr userDrawn="1"/>
          </p:nvSpPr>
          <p:spPr>
            <a:xfrm>
              <a:off x="321696" y="90499"/>
              <a:ext cx="39757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8.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칙칙폭폭 기차놀이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13~18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713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7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121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0492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597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3899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431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323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9282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159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930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7" name="그룹 156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8" name="그림 157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9" name="그림 158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131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/>
          <a:stretch/>
        </p:blipFill>
        <p:spPr bwMode="auto">
          <a:xfrm>
            <a:off x="0" y="1956652"/>
            <a:ext cx="147004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53"/>
          <a:stretch/>
        </p:blipFill>
        <p:spPr bwMode="auto">
          <a:xfrm>
            <a:off x="7227969" y="531844"/>
            <a:ext cx="1916031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FF797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 userDrawn="1"/>
        </p:nvGrpSpPr>
        <p:grpSpPr>
          <a:xfrm rot="21190137">
            <a:off x="7784275" y="4881260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" name="그룹 10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45" name="모서리가 둥근 직사각형 44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모서리가 둥근 직사각형 45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모서리가 둥근 직사각형 46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모서리가 둥근 직사각형 47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모서리가 둥근 직사각형 48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" name="그룹 11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40" name="모서리가 둥근 직사각형 39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모서리가 둥근 직사각형 40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모서리가 둥근 직사각형 41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모서리가 둥근 직사각형 42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모서리가 둥근 직사각형 43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" name="자유형 12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양쪽 모서리가 둥근 사각형 13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양쪽 모서리가 둥근 사각형 14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양쪽 모서리가 둥근 사각형 15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양쪽 모서리가 둥근 사각형 16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타원 18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모서리가 둥근 직사각형 19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모서리가 둥근 직사각형 20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2" name="그룹 21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24" name="자유형 23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" name="그룹 24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26" name="자유형 25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자유형 26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" name="원호 27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" name="타원 28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" name="타원 29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" name="그룹 30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38" name="직선 연결선 37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직선 연결선 38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직선 연결선 31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직선 연결선 32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직선 연결선 33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5" name="그룹 34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36" name="직선 연결선 35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직선 연결선 36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3" name="타원 22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0" name="그룹 49"/>
          <p:cNvGrpSpPr/>
          <p:nvPr userDrawn="1"/>
        </p:nvGrpSpPr>
        <p:grpSpPr>
          <a:xfrm rot="21182626">
            <a:off x="-170679" y="5432824"/>
            <a:ext cx="1070458" cy="1416826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그룹 50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53" name="그룹 52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59" name="직각 삼각형 5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0" name="직각 삼각형 5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1" name="직각 삼각형 6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2" name="직각 삼각형 6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54" name="타원 53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" name="직각 삼각형 54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각 삼각형 55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각 삼각형 56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각 삼각형 57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2" name="직사각형 51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3" name="그룹 62"/>
          <p:cNvGrpSpPr/>
          <p:nvPr userDrawn="1"/>
        </p:nvGrpSpPr>
        <p:grpSpPr>
          <a:xfrm rot="900000">
            <a:off x="671530" y="5924675"/>
            <a:ext cx="725744" cy="960573"/>
            <a:chOff x="7988701" y="2820867"/>
            <a:chExt cx="1460276" cy="1932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4" name="그룹 63"/>
            <p:cNvGrpSpPr/>
            <p:nvPr/>
          </p:nvGrpSpPr>
          <p:grpSpPr>
            <a:xfrm>
              <a:off x="7988701" y="2820867"/>
              <a:ext cx="1460276" cy="1459835"/>
              <a:chOff x="7515748" y="3052114"/>
              <a:chExt cx="1460276" cy="1459835"/>
            </a:xfrm>
          </p:grpSpPr>
          <p:grpSp>
            <p:nvGrpSpPr>
              <p:cNvPr id="66" name="그룹 65"/>
              <p:cNvGrpSpPr/>
              <p:nvPr/>
            </p:nvGrpSpPr>
            <p:grpSpPr>
              <a:xfrm rot="2700000">
                <a:off x="7740496" y="3275729"/>
                <a:ext cx="1011282" cy="1012846"/>
                <a:chOff x="-2485592" y="1893851"/>
                <a:chExt cx="2017032" cy="2020151"/>
              </a:xfrm>
            </p:grpSpPr>
            <p:sp>
              <p:nvSpPr>
                <p:cNvPr id="72" name="직각 삼각형 71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3" name="직각 삼각형 72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4" name="직각 삼각형 73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5" name="직각 삼각형 74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7" name="타원 66"/>
              <p:cNvSpPr/>
              <p:nvPr/>
            </p:nvSpPr>
            <p:spPr>
              <a:xfrm flipH="1">
                <a:off x="8139306" y="3675321"/>
                <a:ext cx="211982" cy="211982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각 삼각형 67"/>
              <p:cNvSpPr/>
              <p:nvPr/>
            </p:nvSpPr>
            <p:spPr>
              <a:xfrm>
                <a:off x="8234248" y="3052114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각 삼각형 68"/>
              <p:cNvSpPr/>
              <p:nvPr/>
            </p:nvSpPr>
            <p:spPr>
              <a:xfrm rot="5400000">
                <a:off x="8602481" y="3764863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각 삼각형 69"/>
              <p:cNvSpPr/>
              <p:nvPr/>
            </p:nvSpPr>
            <p:spPr>
              <a:xfrm rot="10800000">
                <a:off x="7889291" y="4138406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6200000">
                <a:off x="7515748" y="3417311"/>
                <a:ext cx="373543" cy="373543"/>
              </a:xfrm>
              <a:prstGeom prst="rtTriangl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직사각형 64"/>
            <p:cNvSpPr/>
            <p:nvPr/>
          </p:nvSpPr>
          <p:spPr>
            <a:xfrm>
              <a:off x="8682533" y="3904668"/>
              <a:ext cx="72008" cy="84897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/>
          <p:cNvGrpSpPr/>
          <p:nvPr userDrawn="1"/>
        </p:nvGrpSpPr>
        <p:grpSpPr>
          <a:xfrm>
            <a:off x="230616" y="68382"/>
            <a:ext cx="4089289" cy="633277"/>
            <a:chOff x="230616" y="68382"/>
            <a:chExt cx="4089289" cy="633277"/>
          </a:xfrm>
        </p:grpSpPr>
        <p:grpSp>
          <p:nvGrpSpPr>
            <p:cNvPr id="105" name="그룹 104"/>
            <p:cNvGrpSpPr/>
            <p:nvPr userDrawn="1"/>
          </p:nvGrpSpPr>
          <p:grpSpPr>
            <a:xfrm>
              <a:off x="230616" y="68382"/>
              <a:ext cx="4089289" cy="633277"/>
              <a:chOff x="230617" y="68382"/>
              <a:chExt cx="2453935" cy="633277"/>
            </a:xfrm>
          </p:grpSpPr>
          <p:sp>
            <p:nvSpPr>
              <p:cNvPr id="106" name="직사각형 105"/>
              <p:cNvSpPr/>
              <p:nvPr/>
            </p:nvSpPr>
            <p:spPr>
              <a:xfrm>
                <a:off x="230617" y="68382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직각 삼각형 10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직각 삼각형 107"/>
              <p:cNvSpPr/>
              <p:nvPr/>
            </p:nvSpPr>
            <p:spPr>
              <a:xfrm rot="10800000" flipH="1">
                <a:off x="2516029" y="570839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9" name="TextBox 108"/>
            <p:cNvSpPr txBox="1"/>
            <p:nvPr userDrawn="1"/>
          </p:nvSpPr>
          <p:spPr>
            <a:xfrm>
              <a:off x="321696" y="90499"/>
              <a:ext cx="39757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8.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칙칙폭폭 기차놀이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13~18</a:t>
              </a:r>
              <a:r>
                <a:rPr lang="ko-KR" altLang="en-US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183"/>
          <a:stretch/>
        </p:blipFill>
        <p:spPr bwMode="auto">
          <a:xfrm>
            <a:off x="-67469" y="6320358"/>
            <a:ext cx="9278938" cy="55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18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744AB-3C9F-408D-B158-D772E9ACA4FD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8834E-1ECC-4D15-B819-DC1D20939F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83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62" r:id="rId10"/>
    <p:sldLayoutId id="2147483663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&#48512;&#47784;&#51088;&#45376;%20&#45440;&#51060;&#54876;&#46041;_&#50689;&#50500;&#44592;%2008_master(0606).mp4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549384" y="980728"/>
            <a:ext cx="6045246" cy="1912526"/>
            <a:chOff x="1549384" y="980728"/>
            <a:chExt cx="6045246" cy="1912526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549384" y="1969924"/>
              <a:ext cx="604524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54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8</a:t>
              </a:r>
              <a:r>
                <a:rPr lang="en-US" altLang="ko-KR" sz="54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54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칙칙폭폭 기차놀이</a:t>
              </a:r>
              <a:endParaRPr lang="en-US" altLang="ko-KR" sz="54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5" name="그림 10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8868" y="458153"/>
            <a:ext cx="1555132" cy="363637"/>
          </a:xfrm>
          <a:prstGeom prst="rect">
            <a:avLst/>
          </a:prstGeom>
        </p:spPr>
      </p:pic>
      <p:grpSp>
        <p:nvGrpSpPr>
          <p:cNvPr id="126" name="그룹 12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129" name="모서리가 둥근 직사각형 12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Box 172"/>
          <p:cNvSpPr txBox="1"/>
          <p:nvPr/>
        </p:nvSpPr>
        <p:spPr>
          <a:xfrm>
            <a:off x="899592" y="1484784"/>
            <a:ext cx="5040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err="1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계란판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기차를 아이에게 소개합니다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137557" y="1964934"/>
            <a:ext cx="2395368" cy="400110"/>
            <a:chOff x="1137557" y="1964934"/>
            <a:chExt cx="2395368" cy="400110"/>
          </a:xfrm>
        </p:grpSpPr>
        <p:grpSp>
          <p:nvGrpSpPr>
            <p:cNvPr id="188" name="그룹 187"/>
            <p:cNvGrpSpPr/>
            <p:nvPr/>
          </p:nvGrpSpPr>
          <p:grpSpPr>
            <a:xfrm>
              <a:off x="1137557" y="2043480"/>
              <a:ext cx="240611" cy="243018"/>
              <a:chOff x="1385888" y="2641354"/>
              <a:chExt cx="712015" cy="719138"/>
            </a:xfrm>
          </p:grpSpPr>
          <p:sp>
            <p:nvSpPr>
              <p:cNvPr id="190" name="눈물 방울 1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눈물 방울 1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눈물 방울 1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눈물 방울 1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타원 1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89" name="TextBox 188"/>
            <p:cNvSpPr txBox="1"/>
            <p:nvPr/>
          </p:nvSpPr>
          <p:spPr>
            <a:xfrm>
              <a:off x="1378168" y="1964934"/>
              <a:ext cx="21547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기차가 지나갑니다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137557" y="2398175"/>
            <a:ext cx="2305600" cy="400110"/>
            <a:chOff x="1137557" y="2315407"/>
            <a:chExt cx="2305600" cy="400110"/>
          </a:xfrm>
        </p:grpSpPr>
        <p:grpSp>
          <p:nvGrpSpPr>
            <p:cNvPr id="176" name="그룹 175"/>
            <p:cNvGrpSpPr/>
            <p:nvPr/>
          </p:nvGrpSpPr>
          <p:grpSpPr>
            <a:xfrm>
              <a:off x="1137557" y="2393953"/>
              <a:ext cx="240611" cy="243018"/>
              <a:chOff x="1385888" y="2641354"/>
              <a:chExt cx="712015" cy="719138"/>
            </a:xfrm>
          </p:grpSpPr>
          <p:sp>
            <p:nvSpPr>
              <p:cNvPr id="178" name="눈물 방울 17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눈물 방울 17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눈물 방울 18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눈물 방울 18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7" name="TextBox 176"/>
            <p:cNvSpPr txBox="1"/>
            <p:nvPr/>
          </p:nvSpPr>
          <p:spPr>
            <a:xfrm>
              <a:off x="1378168" y="2315407"/>
              <a:ext cx="20649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칙칙폭폭 칙칙폭폭</a:t>
              </a:r>
            </a:p>
          </p:txBody>
        </p:sp>
      </p:grpSp>
      <p:sp>
        <p:nvSpPr>
          <p:cNvPr id="334" name="TextBox 333"/>
          <p:cNvSpPr txBox="1"/>
          <p:nvPr/>
        </p:nvSpPr>
        <p:spPr>
          <a:xfrm>
            <a:off x="899592" y="3409139"/>
            <a:ext cx="6035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err="1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계란판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기차 위에 여러 장난감을 태워줍니다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136304" y="4030151"/>
            <a:ext cx="3854101" cy="400110"/>
            <a:chOff x="1136304" y="4030151"/>
            <a:chExt cx="3854101" cy="400110"/>
          </a:xfrm>
        </p:grpSpPr>
        <p:grpSp>
          <p:nvGrpSpPr>
            <p:cNvPr id="352" name="그룹 351"/>
            <p:cNvGrpSpPr/>
            <p:nvPr/>
          </p:nvGrpSpPr>
          <p:grpSpPr>
            <a:xfrm>
              <a:off x="1136304" y="4108697"/>
              <a:ext cx="240611" cy="243018"/>
              <a:chOff x="1385893" y="2641354"/>
              <a:chExt cx="712017" cy="719138"/>
            </a:xfrm>
          </p:grpSpPr>
          <p:sp>
            <p:nvSpPr>
              <p:cNvPr id="354" name="눈물 방울 353"/>
              <p:cNvSpPr/>
              <p:nvPr/>
            </p:nvSpPr>
            <p:spPr>
              <a:xfrm>
                <a:off x="1385893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5" name="눈물 방울 354"/>
              <p:cNvSpPr/>
              <p:nvPr/>
            </p:nvSpPr>
            <p:spPr>
              <a:xfrm flipH="1">
                <a:off x="1735958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6" name="눈물 방울 355"/>
              <p:cNvSpPr/>
              <p:nvPr/>
            </p:nvSpPr>
            <p:spPr>
              <a:xfrm flipV="1">
                <a:off x="1385893" y="2641354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7" name="눈물 방울 356"/>
              <p:cNvSpPr/>
              <p:nvPr/>
            </p:nvSpPr>
            <p:spPr>
              <a:xfrm flipH="1" flipV="1">
                <a:off x="1735955" y="2641357"/>
                <a:ext cx="361952" cy="361952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8" name="타원 357"/>
              <p:cNvSpPr/>
              <p:nvPr/>
            </p:nvSpPr>
            <p:spPr>
              <a:xfrm>
                <a:off x="1593067" y="2852096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3" name="TextBox 352"/>
            <p:cNvSpPr txBox="1"/>
            <p:nvPr/>
          </p:nvSpPr>
          <p:spPr>
            <a:xfrm>
              <a:off x="1376915" y="4030151"/>
              <a:ext cx="36134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ㅇㅇ야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기차에 누구를 태워줄까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136304" y="4503720"/>
            <a:ext cx="3217708" cy="400110"/>
            <a:chOff x="1136304" y="4503720"/>
            <a:chExt cx="3217708" cy="400110"/>
          </a:xfrm>
        </p:grpSpPr>
        <p:grpSp>
          <p:nvGrpSpPr>
            <p:cNvPr id="345" name="그룹 344"/>
            <p:cNvGrpSpPr/>
            <p:nvPr/>
          </p:nvGrpSpPr>
          <p:grpSpPr>
            <a:xfrm>
              <a:off x="1136304" y="4582266"/>
              <a:ext cx="240611" cy="243018"/>
              <a:chOff x="1385893" y="2641354"/>
              <a:chExt cx="712017" cy="719138"/>
            </a:xfrm>
          </p:grpSpPr>
          <p:sp>
            <p:nvSpPr>
              <p:cNvPr id="347" name="눈물 방울 346"/>
              <p:cNvSpPr/>
              <p:nvPr/>
            </p:nvSpPr>
            <p:spPr>
              <a:xfrm>
                <a:off x="1385893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8" name="눈물 방울 347"/>
              <p:cNvSpPr/>
              <p:nvPr/>
            </p:nvSpPr>
            <p:spPr>
              <a:xfrm flipH="1">
                <a:off x="1735958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9" name="눈물 방울 348"/>
              <p:cNvSpPr/>
              <p:nvPr/>
            </p:nvSpPr>
            <p:spPr>
              <a:xfrm flipV="1">
                <a:off x="1385893" y="2641354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0" name="눈물 방울 349"/>
              <p:cNvSpPr/>
              <p:nvPr/>
            </p:nvSpPr>
            <p:spPr>
              <a:xfrm flipH="1" flipV="1">
                <a:off x="1735955" y="2641357"/>
                <a:ext cx="361952" cy="361952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1" name="타원 350"/>
              <p:cNvSpPr/>
              <p:nvPr/>
            </p:nvSpPr>
            <p:spPr>
              <a:xfrm>
                <a:off x="1593067" y="2852096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46" name="TextBox 345"/>
            <p:cNvSpPr txBox="1"/>
            <p:nvPr/>
          </p:nvSpPr>
          <p:spPr>
            <a:xfrm>
              <a:off x="1376915" y="4503720"/>
              <a:ext cx="29770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기차에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아기곰을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태워줄까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899592" y="908720"/>
            <a:ext cx="6480720" cy="454920"/>
            <a:chOff x="899592" y="908720"/>
            <a:chExt cx="6480720" cy="454920"/>
          </a:xfrm>
        </p:grpSpPr>
        <p:sp>
          <p:nvSpPr>
            <p:cNvPr id="360" name="모서리가 둥근 직사각형 359"/>
            <p:cNvSpPr/>
            <p:nvPr/>
          </p:nvSpPr>
          <p:spPr>
            <a:xfrm>
              <a:off x="899592" y="908720"/>
              <a:ext cx="648072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1" name="TextBox 360"/>
            <p:cNvSpPr txBox="1"/>
            <p:nvPr/>
          </p:nvSpPr>
          <p:spPr>
            <a:xfrm>
              <a:off x="992767" y="951514"/>
              <a:ext cx="6309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계란판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끈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기차에 태울 인형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장난감 기차 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악보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137557" y="4977289"/>
            <a:ext cx="5150930" cy="400110"/>
            <a:chOff x="1137557" y="4977289"/>
            <a:chExt cx="5150930" cy="400110"/>
          </a:xfrm>
        </p:grpSpPr>
        <p:grpSp>
          <p:nvGrpSpPr>
            <p:cNvPr id="280" name="그룹 279"/>
            <p:cNvGrpSpPr/>
            <p:nvPr/>
          </p:nvGrpSpPr>
          <p:grpSpPr>
            <a:xfrm>
              <a:off x="1137557" y="5055835"/>
              <a:ext cx="240611" cy="243018"/>
              <a:chOff x="1385893" y="2641354"/>
              <a:chExt cx="712017" cy="719138"/>
            </a:xfrm>
          </p:grpSpPr>
          <p:sp>
            <p:nvSpPr>
              <p:cNvPr id="325" name="눈물 방울 324"/>
              <p:cNvSpPr/>
              <p:nvPr/>
            </p:nvSpPr>
            <p:spPr>
              <a:xfrm>
                <a:off x="1385893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6" name="눈물 방울 325"/>
              <p:cNvSpPr/>
              <p:nvPr/>
            </p:nvSpPr>
            <p:spPr>
              <a:xfrm flipH="1">
                <a:off x="1735958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7" name="눈물 방울 326"/>
              <p:cNvSpPr/>
              <p:nvPr/>
            </p:nvSpPr>
            <p:spPr>
              <a:xfrm flipV="1">
                <a:off x="1385893" y="2641354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8" name="눈물 방울 327"/>
              <p:cNvSpPr/>
              <p:nvPr/>
            </p:nvSpPr>
            <p:spPr>
              <a:xfrm flipH="1" flipV="1">
                <a:off x="1735955" y="2641357"/>
                <a:ext cx="361952" cy="361952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9" name="타원 328"/>
              <p:cNvSpPr/>
              <p:nvPr/>
            </p:nvSpPr>
            <p:spPr>
              <a:xfrm>
                <a:off x="1593067" y="2852096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96" name="TextBox 295"/>
            <p:cNvSpPr txBox="1"/>
            <p:nvPr/>
          </p:nvSpPr>
          <p:spPr>
            <a:xfrm>
              <a:off x="1378168" y="4977289"/>
              <a:ext cx="49103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아기곰을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태우고 기차가 칙칙폭폭 달려갑니다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137557" y="2831416"/>
            <a:ext cx="3369994" cy="400110"/>
            <a:chOff x="1137557" y="2771064"/>
            <a:chExt cx="3369994" cy="400110"/>
          </a:xfrm>
        </p:grpSpPr>
        <p:grpSp>
          <p:nvGrpSpPr>
            <p:cNvPr id="60" name="그룹 59"/>
            <p:cNvGrpSpPr/>
            <p:nvPr/>
          </p:nvGrpSpPr>
          <p:grpSpPr>
            <a:xfrm>
              <a:off x="1137557" y="2849610"/>
              <a:ext cx="240611" cy="243018"/>
              <a:chOff x="1385893" y="2641354"/>
              <a:chExt cx="712017" cy="719138"/>
            </a:xfrm>
          </p:grpSpPr>
          <p:sp>
            <p:nvSpPr>
              <p:cNvPr id="62" name="눈물 방울 61"/>
              <p:cNvSpPr/>
              <p:nvPr/>
            </p:nvSpPr>
            <p:spPr>
              <a:xfrm>
                <a:off x="1385893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눈물 방울 62"/>
              <p:cNvSpPr/>
              <p:nvPr/>
            </p:nvSpPr>
            <p:spPr>
              <a:xfrm flipH="1">
                <a:off x="1735958" y="2998541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눈물 방울 63"/>
              <p:cNvSpPr/>
              <p:nvPr/>
            </p:nvSpPr>
            <p:spPr>
              <a:xfrm flipV="1">
                <a:off x="1385893" y="2641354"/>
                <a:ext cx="361952" cy="361951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눈물 방울 64"/>
              <p:cNvSpPr/>
              <p:nvPr/>
            </p:nvSpPr>
            <p:spPr>
              <a:xfrm flipH="1" flipV="1">
                <a:off x="1735955" y="2641357"/>
                <a:ext cx="361952" cy="361952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타원 65"/>
              <p:cNvSpPr/>
              <p:nvPr/>
            </p:nvSpPr>
            <p:spPr>
              <a:xfrm>
                <a:off x="1593067" y="2852096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1378168" y="2771064"/>
              <a:ext cx="31293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기차를 한 번 살펴볼까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78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052736"/>
            <a:ext cx="6768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아이가 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‘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장난감 기차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’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노래를 들으며 </a:t>
            </a:r>
            <a:r>
              <a:rPr lang="ko-KR" altLang="en-US" sz="2400" dirty="0" err="1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계란판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기차를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끌고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다닙니다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065549" y="1926920"/>
            <a:ext cx="7486505" cy="707886"/>
            <a:chOff x="1065549" y="1822429"/>
            <a:chExt cx="7486505" cy="707886"/>
          </a:xfrm>
        </p:grpSpPr>
        <p:grpSp>
          <p:nvGrpSpPr>
            <p:cNvPr id="14" name="그룹 13"/>
            <p:cNvGrpSpPr/>
            <p:nvPr/>
          </p:nvGrpSpPr>
          <p:grpSpPr>
            <a:xfrm>
              <a:off x="1065549" y="1916066"/>
              <a:ext cx="240611" cy="243018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306160" y="1822429"/>
              <a:ext cx="724589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장난감 기차가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칙칙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떠나간다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과자와 설탕을 싣고서 엄마 방에 있는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아기한테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갖다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주러 갑니다♪</a:t>
              </a: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65549" y="2596842"/>
            <a:ext cx="2775279" cy="400110"/>
            <a:chOff x="1065549" y="2584679"/>
            <a:chExt cx="2775279" cy="400110"/>
          </a:xfrm>
        </p:grpSpPr>
        <p:grpSp>
          <p:nvGrpSpPr>
            <p:cNvPr id="7" name="그룹 6"/>
            <p:cNvGrpSpPr/>
            <p:nvPr/>
          </p:nvGrpSpPr>
          <p:grpSpPr>
            <a:xfrm>
              <a:off x="1065549" y="2663225"/>
              <a:ext cx="240611" cy="243018"/>
              <a:chOff x="1385888" y="2641354"/>
              <a:chExt cx="712015" cy="719138"/>
            </a:xfrm>
          </p:grpSpPr>
          <p:sp>
            <p:nvSpPr>
              <p:cNvPr id="9" name="눈물 방울 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306160" y="2584679"/>
              <a:ext cx="25346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기차놀이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참 재미있다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22" name="그림 21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304728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23" name="그룹 22"/>
          <p:cNvGrpSpPr/>
          <p:nvPr/>
        </p:nvGrpSpPr>
        <p:grpSpPr>
          <a:xfrm>
            <a:off x="6012160" y="3304728"/>
            <a:ext cx="2232248" cy="1594463"/>
            <a:chOff x="6012160" y="3284984"/>
            <a:chExt cx="2232248" cy="1594463"/>
          </a:xfrm>
        </p:grpSpPr>
        <p:sp>
          <p:nvSpPr>
            <p:cNvPr id="24" name="타원형 설명선 23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335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899592" y="1052736"/>
            <a:ext cx="1383809" cy="454920"/>
            <a:chOff x="899592" y="1052736"/>
            <a:chExt cx="1383809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2" y="1052736"/>
              <a:ext cx="138380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1095530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971600" y="1700099"/>
            <a:ext cx="6996403" cy="830997"/>
            <a:chOff x="1271083" y="3757340"/>
            <a:chExt cx="6996403" cy="830997"/>
          </a:xfrm>
        </p:grpSpPr>
        <p:sp>
          <p:nvSpPr>
            <p:cNvPr id="5" name="TextBox 4"/>
            <p:cNvSpPr txBox="1"/>
            <p:nvPr/>
          </p:nvSpPr>
          <p:spPr>
            <a:xfrm>
              <a:off x="1657984" y="3757340"/>
              <a:ext cx="660950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기차를 끌고 지나갈 때 기차소리를 내어주면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놀이를 더 </a:t>
              </a:r>
              <a:r>
                <a:rPr lang="ko-KR" altLang="en-US" sz="24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재밌게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9" name="그룹 28"/>
          <p:cNvGrpSpPr/>
          <p:nvPr/>
        </p:nvGrpSpPr>
        <p:grpSpPr>
          <a:xfrm>
            <a:off x="971600" y="2944605"/>
            <a:ext cx="7461274" cy="1200329"/>
            <a:chOff x="1271083" y="3757340"/>
            <a:chExt cx="7461274" cy="1200329"/>
          </a:xfrm>
        </p:grpSpPr>
        <p:sp>
          <p:nvSpPr>
            <p:cNvPr id="30" name="TextBox 29"/>
            <p:cNvSpPr txBox="1"/>
            <p:nvPr/>
          </p:nvSpPr>
          <p:spPr>
            <a:xfrm>
              <a:off x="1657984" y="3757340"/>
              <a:ext cx="707437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계란판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기차는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계란판을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끈을 연결해 주면 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이때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과자상자를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이용해도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좋습니다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기차의 앞부분의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줄은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길게 만들어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아이들이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끌고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다닐 수 있도록 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7" name="그룹 36"/>
          <p:cNvGrpSpPr/>
          <p:nvPr/>
        </p:nvGrpSpPr>
        <p:grpSpPr>
          <a:xfrm>
            <a:off x="971600" y="4558443"/>
            <a:ext cx="6856942" cy="830997"/>
            <a:chOff x="1271083" y="3757340"/>
            <a:chExt cx="6856942" cy="830997"/>
          </a:xfrm>
        </p:grpSpPr>
        <p:sp>
          <p:nvSpPr>
            <p:cNvPr id="38" name="TextBox 37"/>
            <p:cNvSpPr txBox="1"/>
            <p:nvPr/>
          </p:nvSpPr>
          <p:spPr>
            <a:xfrm>
              <a:off x="1657984" y="3757340"/>
              <a:ext cx="647004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기차소리를 내어주면 아이가 더욱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신나게 놀이할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638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모서리가 둥근 직사각형 44"/>
          <p:cNvSpPr/>
          <p:nvPr/>
        </p:nvSpPr>
        <p:spPr>
          <a:xfrm>
            <a:off x="899592" y="1052736"/>
            <a:ext cx="2190070" cy="454920"/>
          </a:xfrm>
          <a:prstGeom prst="roundRect">
            <a:avLst>
              <a:gd name="adj" fmla="val 50000"/>
            </a:avLst>
          </a:prstGeom>
          <a:solidFill>
            <a:srgbClr val="FFDDDD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978187" y="1095530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79" name="그룹 78"/>
          <p:cNvGrpSpPr/>
          <p:nvPr/>
        </p:nvGrpSpPr>
        <p:grpSpPr>
          <a:xfrm>
            <a:off x="971600" y="1700099"/>
            <a:ext cx="7142276" cy="461665"/>
            <a:chOff x="1271083" y="3757340"/>
            <a:chExt cx="7142276" cy="461665"/>
          </a:xfrm>
        </p:grpSpPr>
        <p:sp>
          <p:nvSpPr>
            <p:cNvPr id="80" name="TextBox 79"/>
            <p:cNvSpPr txBox="1"/>
            <p:nvPr/>
          </p:nvSpPr>
          <p:spPr>
            <a:xfrm>
              <a:off x="1657984" y="3757340"/>
              <a:ext cx="67553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계란판을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색연필로 색칠하거나 스티커로 꾸며 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81" name="그룹 80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82" name="눈물 방울 8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눈물 방울 8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눈물 방울 8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눈물 방울 8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타원 8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87" name="그룹 86"/>
          <p:cNvGrpSpPr/>
          <p:nvPr/>
        </p:nvGrpSpPr>
        <p:grpSpPr>
          <a:xfrm>
            <a:off x="971600" y="2643815"/>
            <a:ext cx="7796302" cy="830997"/>
            <a:chOff x="1271083" y="3757340"/>
            <a:chExt cx="7796302" cy="830997"/>
          </a:xfrm>
        </p:grpSpPr>
        <p:sp>
          <p:nvSpPr>
            <p:cNvPr id="88" name="TextBox 87"/>
            <p:cNvSpPr txBox="1"/>
            <p:nvPr/>
          </p:nvSpPr>
          <p:spPr>
            <a:xfrm>
              <a:off x="1657984" y="3757340"/>
              <a:ext cx="740940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긴 스카프나 보자기의 끝을 연결한 후 그 사이에 들어가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기차놀이를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훌라우프를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이용해도 재미있습니다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89" name="그룹 88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90" name="눈물 방울 8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눈물 방울 9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눈물 방울 9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눈물 방울 9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타원 9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95" name="그룹 94"/>
          <p:cNvGrpSpPr/>
          <p:nvPr/>
        </p:nvGrpSpPr>
        <p:grpSpPr>
          <a:xfrm>
            <a:off x="971600" y="3956863"/>
            <a:ext cx="6783204" cy="1200329"/>
            <a:chOff x="1271083" y="3757340"/>
            <a:chExt cx="6783204" cy="1200329"/>
          </a:xfrm>
        </p:grpSpPr>
        <p:sp>
          <p:nvSpPr>
            <p:cNvPr id="96" name="TextBox 95"/>
            <p:cNvSpPr txBox="1"/>
            <p:nvPr/>
          </p:nvSpPr>
          <p:spPr>
            <a:xfrm>
              <a:off x="1657984" y="3757340"/>
              <a:ext cx="639630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모국에는 아이가 끌고 다니는 장난감으로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어떤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것이 있습니까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모국에서 하는 것처럼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놀아봅니다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97" name="그룹 96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98" name="눈물 방울 9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눈물 방울 9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눈물 방울 9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눈물 방울 10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타원 10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805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그룹 51"/>
          <p:cNvGrpSpPr/>
          <p:nvPr/>
        </p:nvGrpSpPr>
        <p:grpSpPr>
          <a:xfrm>
            <a:off x="899591" y="2564904"/>
            <a:ext cx="3769030" cy="454920"/>
            <a:chOff x="899591" y="1052736"/>
            <a:chExt cx="3769030" cy="454920"/>
          </a:xfrm>
        </p:grpSpPr>
        <p:sp>
          <p:nvSpPr>
            <p:cNvPr id="2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141416" y="3206909"/>
            <a:ext cx="1112957" cy="369332"/>
            <a:chOff x="1141416" y="1708428"/>
            <a:chExt cx="1112957" cy="369332"/>
          </a:xfrm>
        </p:grpSpPr>
        <p:grpSp>
          <p:nvGrpSpPr>
            <p:cNvPr id="5" name="그룹 4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7" name="눈물 방울 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타원 1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418888" y="1708428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차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141416" y="3730484"/>
            <a:ext cx="1334172" cy="369332"/>
            <a:chOff x="1141416" y="1708428"/>
            <a:chExt cx="1334172" cy="369332"/>
          </a:xfrm>
        </p:grpSpPr>
        <p:grpSp>
          <p:nvGrpSpPr>
            <p:cNvPr id="13" name="그룹 12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15" name="눈물 방울 1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418888" y="1708428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장난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감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1141416" y="4254059"/>
            <a:ext cx="1128987" cy="369332"/>
            <a:chOff x="1141416" y="1708428"/>
            <a:chExt cx="1128987" cy="369332"/>
          </a:xfrm>
        </p:grpSpPr>
        <p:grpSp>
          <p:nvGrpSpPr>
            <p:cNvPr id="21" name="그룹 20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23" name="눈물 방울 22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눈물 방울 23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타원 26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418888" y="1708428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과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1141416" y="4777634"/>
            <a:ext cx="1112957" cy="369332"/>
            <a:chOff x="1141416" y="1708428"/>
            <a:chExt cx="1112957" cy="369332"/>
          </a:xfrm>
        </p:grpSpPr>
        <p:grpSp>
          <p:nvGrpSpPr>
            <p:cNvPr id="29" name="그룹 28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31" name="눈물 방울 3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눈물 방울 3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타원 3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1418888" y="1708428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설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탕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1141416" y="5301208"/>
            <a:ext cx="917391" cy="369332"/>
            <a:chOff x="1141416" y="1708428"/>
            <a:chExt cx="917391" cy="369332"/>
          </a:xfrm>
        </p:grpSpPr>
        <p:grpSp>
          <p:nvGrpSpPr>
            <p:cNvPr id="37" name="그룹 36"/>
            <p:cNvGrpSpPr/>
            <p:nvPr/>
          </p:nvGrpSpPr>
          <p:grpSpPr>
            <a:xfrm>
              <a:off x="1141416" y="1757611"/>
              <a:ext cx="268284" cy="270966"/>
              <a:chOff x="1385888" y="2641354"/>
              <a:chExt cx="712015" cy="719138"/>
            </a:xfrm>
          </p:grpSpPr>
          <p:sp>
            <p:nvSpPr>
              <p:cNvPr id="39" name="눈물 방울 3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눈물 방울 3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타원 4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1418888" y="1708428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방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611560" y="1052736"/>
            <a:ext cx="8116902" cy="1200329"/>
            <a:chOff x="1271083" y="3757340"/>
            <a:chExt cx="8116902" cy="1200329"/>
          </a:xfrm>
        </p:grpSpPr>
        <p:sp>
          <p:nvSpPr>
            <p:cNvPr id="54" name="TextBox 53"/>
            <p:cNvSpPr txBox="1"/>
            <p:nvPr/>
          </p:nvSpPr>
          <p:spPr>
            <a:xfrm>
              <a:off x="1657984" y="3757340"/>
              <a:ext cx="773000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큰 바구니에 아이를 태워 끌어주는 바구니 기차놀이를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 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중심을 잃어 넘어지지 않도록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바구니를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꼭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잡도록 도와줍니다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55" name="그룹 54"/>
            <p:cNvGrpSpPr/>
            <p:nvPr/>
          </p:nvGrpSpPr>
          <p:grpSpPr>
            <a:xfrm>
              <a:off x="1271083" y="3834480"/>
              <a:ext cx="351394" cy="354908"/>
              <a:chOff x="1385888" y="2641354"/>
              <a:chExt cx="712015" cy="719138"/>
            </a:xfrm>
          </p:grpSpPr>
          <p:sp>
            <p:nvSpPr>
              <p:cNvPr id="56" name="눈물 방울 5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눈물 방울 5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눈물 방울 5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눈물 방울 5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타원 5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3306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245</Words>
  <Application>Microsoft Office PowerPoint</Application>
  <PresentationFormat>화면 슬라이드 쇼(4:3)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18</cp:revision>
  <dcterms:created xsi:type="dcterms:W3CDTF">2015-04-19T01:08:16Z</dcterms:created>
  <dcterms:modified xsi:type="dcterms:W3CDTF">2015-06-13T00:06:29Z</dcterms:modified>
</cp:coreProperties>
</file>