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300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286250" y="3465825"/>
            <a:ext cx="361950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장난감으로 소리를 내요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987572" y="22764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3" y="2812250"/>
              <a:ext cx="603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보자기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냄비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주전자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막대기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프라이팬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sp>
        <p:nvSpPr>
          <p:cNvPr id="8" name="모서리가 둥근 직사각형 7"/>
          <p:cNvSpPr/>
          <p:nvPr/>
        </p:nvSpPr>
        <p:spPr>
          <a:xfrm>
            <a:off x="987572" y="3533226"/>
            <a:ext cx="10563224" cy="1449818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직사각형 14"/>
          <p:cNvSpPr/>
          <p:nvPr/>
        </p:nvSpPr>
        <p:spPr>
          <a:xfrm>
            <a:off x="2401593" y="3608421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3992802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주변에서 쉽게 구할 수 있는 재활용품을 활용하여 소리를 내 보는 놀이 활동으로 진행해 보거나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투명 컵에 다양한 색깔의 물감을 섞어 여러 개의 컵에 물의 높이 및 색깔을 다르게 하여 연주해 보는 놀이를 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887704"/>
            <a:ext cx="740734" cy="74086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401593" y="51338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18271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소리가 나는 물건이나 의성어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의태어로 표현할 수 있는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것들을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찾아 아이와 함께 움직이며 다양한 소리를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표현해주세요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문을 두드리면 ‘똑똑똑’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책상을 치며 ‘쿵쿵쿵’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발을 구르며 ‘통통통’ 등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058695"/>
            <a:ext cx="10563224" cy="1469105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428310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2776987" y="3793479"/>
            <a:ext cx="5601609" cy="402033"/>
            <a:chOff x="2776987" y="3477367"/>
            <a:chExt cx="5601609" cy="402033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5468164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장난감을 이용해 다양한 방법으로 소리를 표현할 수 있어요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776986" y="5282335"/>
            <a:ext cx="5074221" cy="402033"/>
            <a:chOff x="2776986" y="5154447"/>
            <a:chExt cx="5074221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4940776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숟가락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젓가락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플라스틱 컵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냄비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프라이팬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보자기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790516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2742005" y="241951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6125" y="2382841"/>
            <a:ext cx="476250" cy="495166"/>
          </a:xfrm>
          <a:prstGeom prst="rect">
            <a:avLst/>
          </a:prstGeom>
        </p:spPr>
      </p:pic>
      <p:sp>
        <p:nvSpPr>
          <p:cNvPr id="58" name="직사각형 57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우연히 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TV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를 보다가 멋진 요리사 복장을 한 언니와 오빠들이 신나게 냄비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프라이팬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도마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등을 두드리며 춤을 추는 모습을 보게 되었어요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나도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언니 오빠들처럼 냄비 등을 두드리며 신나는 춤을 추고 싶어졌어요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21349"/>
            <a:ext cx="3048000" cy="241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1362130" y="5428404"/>
            <a:ext cx="7584922" cy="338554"/>
            <a:chOff x="1097279" y="6043365"/>
            <a:chExt cx="7584922" cy="338554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1374980" y="5807613"/>
            <a:ext cx="4575765" cy="338554"/>
            <a:chOff x="1097279" y="6043365"/>
            <a:chExt cx="4575765" cy="338554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 짝짝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OOO ~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879" y="5091048"/>
            <a:ext cx="740818" cy="1013266"/>
          </a:xfrm>
          <a:prstGeom prst="rect">
            <a:avLst/>
          </a:prstGeom>
        </p:spPr>
      </p:pic>
      <p:sp>
        <p:nvSpPr>
          <p:cNvPr id="21" name="모서리가 둥근 직사각형 20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2503027" y="2724452"/>
            <a:ext cx="8668925" cy="1015663"/>
            <a:chOff x="2503027" y="3004468"/>
            <a:chExt cx="8668925" cy="1015663"/>
          </a:xfrm>
        </p:grpSpPr>
        <p:sp>
          <p:nvSpPr>
            <p:cNvPr id="23" name="직사각형 22"/>
            <p:cNvSpPr/>
            <p:nvPr/>
          </p:nvSpPr>
          <p:spPr>
            <a:xfrm>
              <a:off x="2616212" y="3004468"/>
              <a:ext cx="8555740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이중언어코치와 어머님들 간 그리고 아이와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</a:t>
              </a:r>
            </a:p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간단한 율동과 함께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 Song”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과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자기소개하기” 노래를 부르며 </a:t>
              </a:r>
            </a:p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정답게 인사를 나누어요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4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689" y="2901237"/>
            <a:ext cx="525518" cy="66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7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8344926" cy="400110"/>
            <a:chOff x="2673648" y="3554755"/>
            <a:chExt cx="8344926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82317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특정 장난감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주방 물건들을 보자기로 덮어 아이가 무엇인지 알아볼 수 없게 해요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077994" y="5928113"/>
            <a:ext cx="2540986" cy="338554"/>
            <a:chOff x="1097280" y="6043365"/>
            <a:chExt cx="2540986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5409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2589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두꺼비 집 짓기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3257392"/>
            <a:ext cx="7688323" cy="1162160"/>
            <a:chOff x="1314034" y="5163565"/>
            <a:chExt cx="7688323" cy="1162160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7688323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보자기를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준비할 때 속에 있는 물건들이 비치지 않는 소재로 준비해주세요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장난감을 두드릴 때 나는 소리를 엄마 나라의 언어로는 어떻게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표현하는지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해 보세요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6432544" cy="400110"/>
              <a:chOff x="2673648" y="3554755"/>
              <a:chExt cx="6432544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631935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보자기 위로 두드리며 아이가 좋아하는 동요를 신나게 불러요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0737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170" y="5400483"/>
            <a:ext cx="1470536" cy="8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8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8094857" cy="400110"/>
            <a:chOff x="2673648" y="3554755"/>
            <a:chExt cx="8094857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798167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장난감을 흔들거나 두드리면서 나는 소리에 관심을 가지는 모습을 보여주세요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1335136" y="3254488"/>
            <a:ext cx="7370300" cy="707886"/>
            <a:chOff x="2673648" y="3554755"/>
            <a:chExt cx="7370300" cy="707886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725711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방법으로 장난감에서 소리를 내어 어떠한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소리인지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탐색하고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 </a:t>
              </a:r>
            </a:p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아이도 직접 소리를 내어볼 수 있도록 유도해 주세요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4" name="직선 연결선 63"/>
          <p:cNvCxnSpPr/>
          <p:nvPr/>
        </p:nvCxnSpPr>
        <p:spPr>
          <a:xfrm>
            <a:off x="1252025" y="308358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1314034" y="4197917"/>
            <a:ext cx="8239756" cy="1162160"/>
            <a:chOff x="1314034" y="5163565"/>
            <a:chExt cx="8239756" cy="1162160"/>
          </a:xfrm>
        </p:grpSpPr>
        <p:sp>
          <p:nvSpPr>
            <p:cNvPr id="73" name="직사각형 72"/>
            <p:cNvSpPr/>
            <p:nvPr/>
          </p:nvSpPr>
          <p:spPr>
            <a:xfrm>
              <a:off x="1314034" y="5515247"/>
              <a:ext cx="8239756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소리가 나나요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친구가 두드릴 때 다는 소리는 어떤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장난감으로 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만들어 낸 소리일까요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주방 물건들을 두드릴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때는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영아들이 다치지 않게 주의해 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1335136" y="5163565"/>
              <a:ext cx="4712521" cy="400110"/>
              <a:chOff x="2673648" y="3554755"/>
              <a:chExt cx="4712521" cy="400110"/>
            </a:xfrm>
          </p:grpSpPr>
          <p:sp>
            <p:nvSpPr>
              <p:cNvPr id="75" name="직사각형 74"/>
              <p:cNvSpPr/>
              <p:nvPr/>
            </p:nvSpPr>
            <p:spPr>
              <a:xfrm>
                <a:off x="2786833" y="3554755"/>
                <a:ext cx="45993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다른 영아들과 소리를 합하여 합주해 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7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77" name="직선 연결선 76"/>
          <p:cNvCxnSpPr/>
          <p:nvPr/>
        </p:nvCxnSpPr>
        <p:spPr>
          <a:xfrm>
            <a:off x="1252025" y="401431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9552" y="5678309"/>
            <a:ext cx="907772" cy="71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6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734810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주변에서 쉽게 볼 수 있는 물건들로도 아름다운 소리를 만들 수 있음을 이야기 나누어 보세요 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한국의 전통놀이와 비슷한 엄마 나라의 전통놀이가 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소개해 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9"/>
          <a:srcRect l="20388" b="3860"/>
          <a:stretch/>
        </p:blipFill>
        <p:spPr>
          <a:xfrm flipH="1">
            <a:off x="10319590" y="5388263"/>
            <a:ext cx="767510" cy="109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66832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장난감으로 소리를 내본 놀이를 해본 느낌을 이야기 나눠 </a:t>
            </a:r>
            <a:r>
              <a:rPr lang="ko-KR" altLang="en-US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499256" y="3893826"/>
            <a:ext cx="6509488" cy="1015663"/>
            <a:chOff x="2503027" y="4201603"/>
            <a:chExt cx="6509488" cy="1015663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6396303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솜방망이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부드러운 막대 등으로 장난감을 쳐서 소리를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내보는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경험을 제공할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수도 있고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큰 소리나 작은 소리 등 음악적인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요소에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근거한 언어적인 자극을 줄 수 있어요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356626" y="2848077"/>
            <a:ext cx="593075" cy="712892"/>
            <a:chOff x="1544254" y="2825723"/>
            <a:chExt cx="593075" cy="712892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6358" y="2825723"/>
              <a:ext cx="500971" cy="712892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544254" y="3120751"/>
              <a:ext cx="173662" cy="278576"/>
            </a:xfrm>
            <a:prstGeom prst="rect">
              <a:avLst/>
            </a:prstGeom>
          </p:spPr>
        </p:pic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853" y="4092315"/>
            <a:ext cx="482724" cy="65570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1300" y="5211137"/>
            <a:ext cx="571500" cy="98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5426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신나는 노래를 틀어놓고 자유롭게 연주해 보거나 느낌을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색연필로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그려보는 놀이로 진행할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66062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노래의 느낌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곰세마리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섬집아기 등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맞춰 장난감이나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주방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물건 악기를 활용하여 직접 연주해 보는 놀이로 진행할 수 있어요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장난감으로 소리를 내요</a:t>
            </a:r>
            <a:r>
              <a:rPr lang="en-US" altLang="ko-KR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8729" y="5497181"/>
            <a:ext cx="1170820" cy="851378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554</Words>
  <Application>Microsoft Office PowerPoint</Application>
  <PresentationFormat>와이드스크린</PresentationFormat>
  <Paragraphs>96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51</cp:revision>
  <dcterms:created xsi:type="dcterms:W3CDTF">2016-09-08T09:50:17Z</dcterms:created>
  <dcterms:modified xsi:type="dcterms:W3CDTF">2016-10-13T01:20:28Z</dcterms:modified>
</cp:coreProperties>
</file>