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9" r:id="rId8"/>
    <p:sldId id="298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DAA"/>
    <a:srgbClr val="A3DAD8"/>
    <a:srgbClr val="8CA2D3"/>
    <a:srgbClr val="97D5D2"/>
    <a:srgbClr val="A7D8BF"/>
    <a:srgbClr val="F7ACC1"/>
    <a:srgbClr val="C77EB6"/>
    <a:srgbClr val="FBB173"/>
    <a:srgbClr val="F58221"/>
    <a:srgbClr val="FFF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8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7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2847975" y="3465825"/>
            <a:ext cx="6496050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내 몸의 이름을 알아요 </a:t>
            </a:r>
            <a:r>
              <a:rPr lang="en-US" altLang="ko-KR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– </a:t>
            </a:r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머리 어깨 무릎 발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5659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1748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4957095"/>
            <a:ext cx="10563224" cy="1723105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2500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6344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머리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어깨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무릎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발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손가락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신발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6411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025561"/>
            <a:ext cx="92127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실외놀이로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확장해서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신발 멀리 보내기 활동을 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공 멀리 던지기 활동으로 변형시켜 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0322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416671"/>
            <a:ext cx="96564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아이와 상황극을 만들어 놀이할 수 있는 한국의 전통놀이 ‘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단지 팔기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’ 놀이를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해보세요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-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단지 팔기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놀이는 아빠가 아이를 허리 뒤로 업고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이리저리 다니며 “똥단지 팔아요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.”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라며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외치는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놀이에요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상대방이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얼마냐고 묻고 대답하면 사려고 하다가 코를 잡고 “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안 산다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.”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고 하면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 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다른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곳으로 옮겨가서 반복하는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놀이에요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.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3758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7861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453710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몸의 이름을 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머리 어깨 무릎 발</a:t>
            </a: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몸의 이름을 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머리 어깨 무릎 발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806610" y="4956283"/>
            <a:ext cx="6872662" cy="1054135"/>
            <a:chOff x="2776986" y="5154447"/>
            <a:chExt cx="6872662" cy="1054135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6739217" cy="1054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‘머리 어깨 무릎 발’ 노래 음원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동영상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슬리퍼 혹은 가벼운 신발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lnSpc>
                  <a:spcPts val="2500"/>
                </a:lnSpc>
                <a:defRPr/>
              </a:pP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시작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선을 표시할 수 있는 테이프 또는 선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‘Finger family’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악보 및 음원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</a:p>
            <a:p>
              <a:pPr>
                <a:lnSpc>
                  <a:spcPts val="2500"/>
                </a:lnSpc>
                <a:defRPr/>
              </a:pP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머리 어깨 무릎 발’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가사 판과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손가락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그림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점수판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612418"/>
            <a:ext cx="4798505" cy="775056"/>
            <a:chOff x="2776987" y="3477367"/>
            <a:chExt cx="4798505" cy="775056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4665060" cy="412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자신의 신체를 인식하고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신체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부위에 관해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알아요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776987" y="3989186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910432" y="3839489"/>
              <a:ext cx="4459875" cy="412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사람의 말과 표정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몸짓에 주의를 기울여요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6" name="타원 55"/>
          <p:cNvSpPr/>
          <p:nvPr/>
        </p:nvSpPr>
        <p:spPr>
          <a:xfrm>
            <a:off x="2742005" y="268726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3799900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6" name="타원 65"/>
          <p:cNvSpPr/>
          <p:nvPr/>
        </p:nvSpPr>
        <p:spPr>
          <a:xfrm>
            <a:off x="2742005" y="2411475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6814133" y="2410371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타원 71"/>
          <p:cNvSpPr/>
          <p:nvPr/>
        </p:nvSpPr>
        <p:spPr>
          <a:xfrm>
            <a:off x="6809946" y="2687260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0984474" y="2280082"/>
            <a:ext cx="430286" cy="70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828580"/>
            <a:ext cx="9777413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거울을 보고 있는 전통이의 얼굴에 립스틱을 묻혔더니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b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전통이가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계속 거울을 만지며 닦아내려 하고 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옆에서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보던 언니가 전통이의 얼굴에 묻은 립스틱을 닦아주네요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783" y="2176785"/>
            <a:ext cx="2014432" cy="250443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몸의 이름을 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머리 어깨 무릎 발</a:t>
            </a:r>
          </a:p>
        </p:txBody>
      </p:sp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3004468"/>
            <a:ext cx="6318730" cy="400110"/>
            <a:chOff x="2503027" y="3004468"/>
            <a:chExt cx="6318730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20554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서로 이름 알아 맞추기를 한 명씩 돌아가며 하고 인사 나눠요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119759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4000970"/>
            <a:ext cx="6985516" cy="1015663"/>
            <a:chOff x="2503027" y="4201603"/>
            <a:chExt cx="6985516" cy="1015663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6872331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‘DADDY FINGER, DADDY FINGER, WHERE ARE YOU?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en-US" altLang="ko-KR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HERE 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I AM, HERE I AM, HOW DO YOU DO’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를 함께 불러 보며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율동을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하고 다섯 손가락을 돌아가며 불러요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/>
          <a:srcRect b="44913"/>
          <a:stretch/>
        </p:blipFill>
        <p:spPr>
          <a:xfrm>
            <a:off x="1344465" y="2865120"/>
            <a:ext cx="623596" cy="678806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701" y="4138170"/>
            <a:ext cx="745124" cy="737646"/>
          </a:xfrm>
          <a:prstGeom prst="rect">
            <a:avLst/>
          </a:prstGeom>
        </p:spPr>
      </p:pic>
      <p:pic>
        <p:nvPicPr>
          <p:cNvPr id="16" name="그림 15"/>
          <p:cNvPicPr>
            <a:picLocks noChangeAspect="1"/>
          </p:cNvPicPr>
          <p:nvPr/>
        </p:nvPicPr>
        <p:blipFill rotWithShape="1">
          <a:blip r:embed="rId4"/>
          <a:srcRect l="51244" b="25625"/>
          <a:stretch/>
        </p:blipFill>
        <p:spPr>
          <a:xfrm>
            <a:off x="10240951" y="5311212"/>
            <a:ext cx="933228" cy="868868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몸의 이름을 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머리 어깨 무릎 발</a:t>
            </a:r>
          </a:p>
        </p:txBody>
      </p:sp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93" name="그룹 92"/>
          <p:cNvGrpSpPr/>
          <p:nvPr/>
        </p:nvGrpSpPr>
        <p:grpSpPr>
          <a:xfrm>
            <a:off x="1335136" y="2624346"/>
            <a:ext cx="6530326" cy="400110"/>
            <a:chOff x="2673648" y="3554755"/>
            <a:chExt cx="6530326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641714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각국의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‘머리 어깨 무릎 발’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들어보고 따라 불러요</a:t>
              </a:r>
              <a:endParaRPr lang="ko-KR" altLang="en-US" sz="2000" b="1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6206774" y="5928113"/>
            <a:ext cx="2769586" cy="338554"/>
            <a:chOff x="1097280" y="6043365"/>
            <a:chExt cx="2769586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27695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248818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머리 어깨 무릎 발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몸의 이름을 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머리 어깨 무릎 발</a:t>
            </a:r>
          </a:p>
        </p:txBody>
      </p:sp>
      <p:grpSp>
        <p:nvGrpSpPr>
          <p:cNvPr id="37" name="그룹 36"/>
          <p:cNvGrpSpPr/>
          <p:nvPr/>
        </p:nvGrpSpPr>
        <p:grpSpPr>
          <a:xfrm>
            <a:off x="1345107" y="3280553"/>
            <a:ext cx="6530326" cy="400110"/>
            <a:chOff x="2673648" y="3554755"/>
            <a:chExt cx="6530326" cy="400110"/>
          </a:xfrm>
        </p:grpSpPr>
        <p:sp>
          <p:nvSpPr>
            <p:cNvPr id="38" name="직사각형 37"/>
            <p:cNvSpPr/>
            <p:nvPr/>
          </p:nvSpPr>
          <p:spPr>
            <a:xfrm>
              <a:off x="2786833" y="3554755"/>
              <a:ext cx="641714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영아도 함께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신체 부위를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가리키며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따라 하도록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유도해주세요</a:t>
              </a:r>
            </a:p>
          </p:txBody>
        </p:sp>
        <p:sp>
          <p:nvSpPr>
            <p:cNvPr id="3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41" name="그룹 40"/>
          <p:cNvGrpSpPr/>
          <p:nvPr/>
        </p:nvGrpSpPr>
        <p:grpSpPr>
          <a:xfrm>
            <a:off x="1335136" y="4027788"/>
            <a:ext cx="5434501" cy="1162160"/>
            <a:chOff x="1314034" y="5163565"/>
            <a:chExt cx="5434501" cy="1162160"/>
          </a:xfrm>
        </p:grpSpPr>
        <p:sp>
          <p:nvSpPr>
            <p:cNvPr id="42" name="직사각형 41"/>
            <p:cNvSpPr/>
            <p:nvPr/>
          </p:nvSpPr>
          <p:spPr>
            <a:xfrm>
              <a:off x="1314034" y="5515247"/>
              <a:ext cx="5434501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‘머리 어깨 무릎 발’ 노래는 세계 여러 나라에서 불리는 노래예요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자기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나라말로 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‘머리 어깨 무릎 발’을 가르쳐주세요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3" name="그룹 42"/>
            <p:cNvGrpSpPr/>
            <p:nvPr/>
          </p:nvGrpSpPr>
          <p:grpSpPr>
            <a:xfrm>
              <a:off x="1335136" y="5163565"/>
              <a:ext cx="4483292" cy="400110"/>
              <a:chOff x="2673648" y="3554755"/>
              <a:chExt cx="4483292" cy="400110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786833" y="3554755"/>
                <a:ext cx="437010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다른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나라말로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들어보고 함께 불러보세요</a:t>
                </a: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6" name="직선 연결선 45"/>
          <p:cNvCxnSpPr/>
          <p:nvPr/>
        </p:nvCxnSpPr>
        <p:spPr>
          <a:xfrm>
            <a:off x="1252025" y="311951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>
            <a:off x="1252025" y="383579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림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727" y="5485696"/>
            <a:ext cx="2039998" cy="94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26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2077096" y="5928113"/>
            <a:ext cx="7835439" cy="338554"/>
            <a:chOff x="1097280" y="6043365"/>
            <a:chExt cx="7835439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80" y="6055249"/>
              <a:ext cx="7767944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75793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어느 손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신발 멀리 던지기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툼방 프레소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필리핀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땃 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오하지키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endPara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7487582" cy="774875"/>
            <a:chOff x="1314034" y="5163565"/>
            <a:chExt cx="7487582" cy="774875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515247"/>
              <a:ext cx="5825634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 불렀던 것처럼 이건 아빠 손가락이고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엄지손가락이라고 불러요</a:t>
              </a:r>
              <a:endParaRPr lang="ko-KR" altLang="en-US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7466480" cy="400110"/>
              <a:chOff x="2673648" y="3554755"/>
              <a:chExt cx="7466480" cy="40011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735329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각 손가락의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이름에 관해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알아보세요</a:t>
                </a:r>
                <a:r>
                  <a:rPr lang="en-US" altLang="ko-KR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. (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예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: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약지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검지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엄지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중지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소지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)</a:t>
                </a:r>
                <a:endParaRPr lang="en-US" altLang="ko-KR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56" name="그룹 55"/>
          <p:cNvGrpSpPr/>
          <p:nvPr/>
        </p:nvGrpSpPr>
        <p:grpSpPr>
          <a:xfrm>
            <a:off x="1314034" y="4720432"/>
            <a:ext cx="5919845" cy="1162160"/>
            <a:chOff x="1314034" y="5163565"/>
            <a:chExt cx="5919845" cy="1162160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5128327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한쪽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발을 힘껏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들어 올려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신발을 멀리 날리는 거예요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신발이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날아가기 쉽게 신발 한 짝을 반쯤 벗어 놓고 시작해요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5898743" cy="400110"/>
              <a:chOff x="2673648" y="3554755"/>
              <a:chExt cx="5898743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57855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손을 사용하지 않는 ‘신발 멀리 던지기 ’놀이를 해보세요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467361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몸의 이름을 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머리 어깨 무릎 발</a:t>
            </a:r>
          </a:p>
        </p:txBody>
      </p:sp>
      <p:grpSp>
        <p:nvGrpSpPr>
          <p:cNvPr id="52" name="그룹 51"/>
          <p:cNvGrpSpPr/>
          <p:nvPr/>
        </p:nvGrpSpPr>
        <p:grpSpPr>
          <a:xfrm>
            <a:off x="1324005" y="3492853"/>
            <a:ext cx="6378304" cy="1133947"/>
            <a:chOff x="1314034" y="5163565"/>
            <a:chExt cx="6378304" cy="1133947"/>
          </a:xfrm>
        </p:grpSpPr>
        <p:sp>
          <p:nvSpPr>
            <p:cNvPr id="58" name="직사각형 57"/>
            <p:cNvSpPr/>
            <p:nvPr/>
          </p:nvSpPr>
          <p:spPr>
            <a:xfrm>
              <a:off x="1314034" y="5515247"/>
              <a:ext cx="4790094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고개를 숙이고 눈을 감아보세요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목 뒤를 콕 찍어볼게요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손가락으로 찍었을까요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335136" y="5163565"/>
              <a:ext cx="6357202" cy="400110"/>
              <a:chOff x="2673648" y="3554755"/>
              <a:chExt cx="6357202" cy="400110"/>
            </a:xfrm>
          </p:grpSpPr>
          <p:sp>
            <p:nvSpPr>
              <p:cNvPr id="67" name="직사각형 66"/>
              <p:cNvSpPr/>
              <p:nvPr/>
            </p:nvSpPr>
            <p:spPr>
              <a:xfrm>
                <a:off x="2786833" y="3554755"/>
                <a:ext cx="624401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‘어느 손’ 놀이를 하며 배웠던 손가락의 이름을 얘기해보세요</a:t>
                </a:r>
              </a:p>
            </p:txBody>
          </p:sp>
          <p:sp>
            <p:nvSpPr>
              <p:cNvPr id="6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pic>
        <p:nvPicPr>
          <p:cNvPr id="69" name="그림 6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477" y="5392519"/>
            <a:ext cx="1207010" cy="1071188"/>
          </a:xfrm>
          <a:prstGeom prst="rect">
            <a:avLst/>
          </a:prstGeom>
        </p:spPr>
      </p:pic>
      <p:cxnSp>
        <p:nvCxnSpPr>
          <p:cNvPr id="70" name="직선 연결선 69"/>
          <p:cNvCxnSpPr/>
          <p:nvPr/>
        </p:nvCxnSpPr>
        <p:spPr>
          <a:xfrm>
            <a:off x="1118381" y="3446037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857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5232523" cy="782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어렸을 때 신발 멀리 던지기 놀이를 해 보신 분 있으세요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한국의 놀이와 어떤 부분이 비슷하고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어떤 부분이 다른가요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altLang="ko-KR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몸의 이름을 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머리 어깨 무릎 발</a:t>
            </a: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8633" y="5420602"/>
            <a:ext cx="1249610" cy="107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75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3009258"/>
            <a:ext cx="6948711" cy="400110"/>
            <a:chOff x="2503027" y="3004468"/>
            <a:chExt cx="6948711" cy="400110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68355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 후 엄마가 신체활동을 한 아이에게 베이비 마사지를 해주세요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922683" y="3908197"/>
            <a:ext cx="10346635" cy="996502"/>
            <a:chOff x="922683" y="3908197"/>
            <a:chExt cx="10346635" cy="996502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8" name="그룹 7"/>
            <p:cNvGrpSpPr/>
            <p:nvPr/>
          </p:nvGrpSpPr>
          <p:grpSpPr>
            <a:xfrm>
              <a:off x="2503027" y="4206393"/>
              <a:ext cx="6129576" cy="400110"/>
              <a:chOff x="2503027" y="4201603"/>
              <a:chExt cx="6129576" cy="400110"/>
            </a:xfrm>
          </p:grpSpPr>
          <p:sp>
            <p:nvSpPr>
              <p:cNvPr id="27" name="직사각형 26"/>
              <p:cNvSpPr/>
              <p:nvPr/>
            </p:nvSpPr>
            <p:spPr>
              <a:xfrm>
                <a:off x="2616212" y="4201603"/>
                <a:ext cx="601639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머리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어깨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팔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다리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무릎</a:t>
                </a:r>
                <a:r>
                  <a:rPr lang="en-US" altLang="ko-KR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발을 차례대로 마사지해주세요</a:t>
                </a:r>
                <a:endPara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2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19" name="직사각형 1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922682" y="5105332"/>
            <a:ext cx="10346635" cy="996502"/>
            <a:chOff x="922683" y="3908197"/>
            <a:chExt cx="10346635" cy="996502"/>
          </a:xfrm>
        </p:grpSpPr>
        <p:sp>
          <p:nvSpPr>
            <p:cNvPr id="28" name="모서리가 둥근 직사각형 27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9" name="그룹 28"/>
            <p:cNvGrpSpPr/>
            <p:nvPr/>
          </p:nvGrpSpPr>
          <p:grpSpPr>
            <a:xfrm>
              <a:off x="2503027" y="4206393"/>
              <a:ext cx="5687147" cy="400110"/>
              <a:chOff x="2503027" y="4201603"/>
              <a:chExt cx="5687147" cy="400110"/>
            </a:xfrm>
          </p:grpSpPr>
          <p:sp>
            <p:nvSpPr>
              <p:cNvPr id="33" name="직사각형 32"/>
              <p:cNvSpPr/>
              <p:nvPr/>
            </p:nvSpPr>
            <p:spPr>
              <a:xfrm>
                <a:off x="2616212" y="4201603"/>
                <a:ext cx="557396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긍정적이고 아이를 격려하는 말과 </a:t>
                </a: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함께해주면 </a:t>
                </a: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좋아요</a:t>
                </a:r>
                <a:endPara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4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005" y="4044669"/>
            <a:ext cx="625300" cy="775748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3309" y="5219611"/>
            <a:ext cx="772944" cy="74340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 rotWithShape="1">
          <a:blip r:embed="rId4"/>
          <a:srcRect b="44288"/>
          <a:stretch/>
        </p:blipFill>
        <p:spPr>
          <a:xfrm>
            <a:off x="1400381" y="2828995"/>
            <a:ext cx="558800" cy="747160"/>
          </a:xfrm>
          <a:prstGeom prst="rect">
            <a:avLst/>
          </a:prstGeom>
        </p:spPr>
      </p:pic>
      <p:sp>
        <p:nvSpPr>
          <p:cNvPr id="30" name="직사각형 2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몸의 이름을 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머리 어깨 무릎 발</a:t>
            </a:r>
          </a:p>
        </p:txBody>
      </p:sp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8607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7375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손가락 맞추는 놀이만 하거나 신발 던지기 활동은 엄마가 도와서 진행해주세요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3867492"/>
            <a:ext cx="59394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신발 던지기 활동을 엄마랑 팀을 짜서 하거나 위치별로 점수를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다르게 정해 놓고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각각의 위치에 신발이 떨어졌을 때 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점수를 합하는 방식으로 진행해주세요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23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2212" y="5386184"/>
            <a:ext cx="813788" cy="1107576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내 몸의 이름을 알아요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머리 어깨 무릎 발</a:t>
            </a:r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3" name="모서리가 둥근 직사각형 22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5" name="직사각형 24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0" name="그림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2" name="그림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4678</TotalTime>
  <Words>613</Words>
  <Application>Microsoft Office PowerPoint</Application>
  <PresentationFormat>와이드스크린</PresentationFormat>
  <Paragraphs>102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97</cp:revision>
  <dcterms:created xsi:type="dcterms:W3CDTF">2016-09-08T09:50:17Z</dcterms:created>
  <dcterms:modified xsi:type="dcterms:W3CDTF">2016-10-13T01:19:26Z</dcterms:modified>
</cp:coreProperties>
</file>