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31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212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590510" y="3465825"/>
            <a:ext cx="3010981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에그 셰이크 만들기</a:t>
            </a:r>
          </a:p>
        </p:txBody>
      </p:sp>
    </p:spTree>
    <p:extLst>
      <p:ext uri="{BB962C8B-B14F-4D97-AF65-F5344CB8AC3E}">
        <p14:creationId xmlns:p14="http://schemas.microsoft.com/office/powerpoint/2010/main" val="428000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달걀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음악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흔들다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연주하다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만들다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우리 주변의 다양한 재활용품을 활용하여 아이와 함께 악기를 만들고 음악에 맞춰 연주 활동을 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아빠가 멋진 지휘자로 변해 아이들이 만든 에그 셰이크를 음악에 맞춰 연주할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있도록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지도해주세요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4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1249680" y="2206752"/>
            <a:ext cx="10509504" cy="822960"/>
          </a:xfrm>
          <a:prstGeom prst="roundRect">
            <a:avLst>
              <a:gd name="adj" fmla="val 18000"/>
            </a:avLst>
          </a:prstGeom>
          <a:solidFill>
            <a:srgbClr val="ECEC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919045" y="2300424"/>
            <a:ext cx="635616" cy="635616"/>
            <a:chOff x="1559381" y="1969587"/>
            <a:chExt cx="635616" cy="635616"/>
          </a:xfrm>
        </p:grpSpPr>
        <p:sp>
          <p:nvSpPr>
            <p:cNvPr id="11" name="타원 10"/>
            <p:cNvSpPr/>
            <p:nvPr/>
          </p:nvSpPr>
          <p:spPr>
            <a:xfrm>
              <a:off x="1559381" y="1969587"/>
              <a:ext cx="635616" cy="635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5822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613334" y="2022588"/>
              <a:ext cx="5277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</a:t>
              </a:r>
              <a: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영역</a:t>
              </a:r>
              <a:endParaRPr kumimoji="0" lang="ko-KR" altLang="en-US" sz="15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2846291" y="2345621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건강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2742005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846291" y="2613845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사회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정서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894803" y="2345621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인지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언어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3790517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894803" y="2613845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예술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표현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4942661" y="2300424"/>
            <a:ext cx="635616" cy="635616"/>
            <a:chOff x="1559381" y="1969587"/>
            <a:chExt cx="635616" cy="635616"/>
          </a:xfrm>
        </p:grpSpPr>
        <p:sp>
          <p:nvSpPr>
            <p:cNvPr id="26" name="타원 25"/>
            <p:cNvSpPr/>
            <p:nvPr/>
          </p:nvSpPr>
          <p:spPr>
            <a:xfrm>
              <a:off x="1559381" y="1969587"/>
              <a:ext cx="635616" cy="635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5822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613334" y="2022588"/>
              <a:ext cx="5277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자녀</a:t>
              </a:r>
              <a: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연령</a:t>
              </a:r>
              <a:endParaRPr kumimoji="0" lang="ko-KR" altLang="en-US" sz="15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sp>
        <p:nvSpPr>
          <p:cNvPr id="29" name="타원 28"/>
          <p:cNvSpPr/>
          <p:nvPr/>
        </p:nvSpPr>
        <p:spPr>
          <a:xfrm>
            <a:off x="5765621" y="2684929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869907" y="2345621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0~1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869907" y="2613845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3~5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918419" y="2345621"/>
            <a:ext cx="4122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2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6814133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918419" y="2613845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6~7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27728"/>
            <a:ext cx="5537093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인도의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 악기인 에그 셰이크를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소개해요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속 재료를 사용하여 에그 셰이크를 만들고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연주해요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7847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367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5351145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에그 캡슐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각종 곡식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팥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수수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스티커 및 매직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790517" y="2419515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005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5765621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5" name="타원 44"/>
          <p:cNvSpPr/>
          <p:nvPr/>
        </p:nvSpPr>
        <p:spPr>
          <a:xfrm>
            <a:off x="6814133" y="240987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47" name="그림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819" y="2322888"/>
            <a:ext cx="842695" cy="59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9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어느 날 우연히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TV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를 통해 사람들이 음악을 연주하는 모습을 보았어요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연주자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중 한 명이 손에 든 작은 악기를 흔들자 ‘찰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~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~’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하고 소리가 났어요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달걀처럼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생겼다고 해서 에그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셰이크라고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불리는 악기를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전통이도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연주해 보고 싶어졌어요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843" y="2189551"/>
            <a:ext cx="3122314" cy="247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771051" cy="707886"/>
            <a:chOff x="2503027" y="3004468"/>
            <a:chExt cx="7771051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5786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 간단한 율동과 함께 이중언어코치와 엄마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인사송’을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부르며 서로 정답게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나눠요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14021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11183"/>
            <a:ext cx="7963335" cy="400110"/>
            <a:chOff x="2503027" y="4201603"/>
            <a:chExt cx="7963335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지난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 주간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어떻게 지냈는지 이야기를 나눠요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503027" y="5254430"/>
            <a:ext cx="7963335" cy="707886"/>
            <a:chOff x="2503027" y="4201603"/>
            <a:chExt cx="7963335" cy="707886"/>
          </a:xfrm>
        </p:grpSpPr>
        <p:sp>
          <p:nvSpPr>
            <p:cNvPr id="18" name="직사각형 17"/>
            <p:cNvSpPr/>
            <p:nvPr/>
          </p:nvSpPr>
          <p:spPr>
            <a:xfrm>
              <a:off x="2616212" y="4201603"/>
              <a:ext cx="785015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샘플로 제작된 에그 셰이크 및 활동 재료를 준비한 후 간단히 탐색할 수 있는 시간을 갖도록 해요</a:t>
              </a:r>
            </a:p>
          </p:txBody>
        </p:sp>
        <p:sp>
          <p:nvSpPr>
            <p:cNvPr id="19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20" name="그림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98" y="3962467"/>
            <a:ext cx="535113" cy="89961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1" y="2856392"/>
            <a:ext cx="747528" cy="69626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282" y="5260242"/>
            <a:ext cx="773146" cy="6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4" name="그룹 23"/>
          <p:cNvGrpSpPr/>
          <p:nvPr/>
        </p:nvGrpSpPr>
        <p:grpSpPr>
          <a:xfrm>
            <a:off x="1314034" y="2624346"/>
            <a:ext cx="6771405" cy="1521233"/>
            <a:chOff x="1314034" y="5163565"/>
            <a:chExt cx="6771405" cy="1521233"/>
          </a:xfrm>
        </p:grpSpPr>
        <p:sp>
          <p:nvSpPr>
            <p:cNvPr id="25" name="직사각형 24"/>
            <p:cNvSpPr/>
            <p:nvPr/>
          </p:nvSpPr>
          <p:spPr>
            <a:xfrm>
              <a:off x="1314034" y="5515247"/>
              <a:ext cx="6771405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 악기의 생김새가 어떤가요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무엇과 닮았는지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이야기해주세요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달걀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처럼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생겼다고 해서 에그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셰이크라고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하는 인도의 전통 악기임을 알려주세요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에그 셰이크는 잡고 흔들면 소리가 난다는 것을 말해주세요</a:t>
              </a:r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1335136" y="5163565"/>
              <a:ext cx="2705561" cy="400110"/>
              <a:chOff x="2673648" y="3554755"/>
              <a:chExt cx="2705561" cy="400110"/>
            </a:xfrm>
          </p:grpSpPr>
          <p:sp>
            <p:nvSpPr>
              <p:cNvPr id="27" name="직사각형 26"/>
              <p:cNvSpPr/>
              <p:nvPr/>
            </p:nvSpPr>
            <p:spPr>
              <a:xfrm>
                <a:off x="2786833" y="3554755"/>
                <a:ext cx="25923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에그 셰이크를 소개해요</a:t>
                </a:r>
              </a:p>
            </p:txBody>
          </p:sp>
          <p:sp>
            <p:nvSpPr>
              <p:cNvPr id="2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1" name="자유형 30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0" name="그림 3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6" name="그룹 45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48" name="타원 47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9" name="원형 48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0" name="그림 49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4" name="그림 6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14"/>
          <a:stretch/>
        </p:blipFill>
        <p:spPr>
          <a:xfrm>
            <a:off x="10318140" y="5633337"/>
            <a:ext cx="913740" cy="88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5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38" name="그룹 3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9" name="자유형 3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43" name="양쪽 모서리가 둥근 사각형 42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5" name="그룹 44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7" name="원형 56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9" name="그림 58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60" name="그룹 59"/>
          <p:cNvGrpSpPr/>
          <p:nvPr/>
        </p:nvGrpSpPr>
        <p:grpSpPr>
          <a:xfrm>
            <a:off x="1314034" y="2624346"/>
            <a:ext cx="8194507" cy="1162160"/>
            <a:chOff x="1314034" y="5163565"/>
            <a:chExt cx="8194507" cy="1162160"/>
          </a:xfrm>
        </p:grpSpPr>
        <p:sp>
          <p:nvSpPr>
            <p:cNvPr id="64" name="직사각형 63"/>
            <p:cNvSpPr/>
            <p:nvPr/>
          </p:nvSpPr>
          <p:spPr>
            <a:xfrm>
              <a:off x="1314034" y="5515247"/>
              <a:ext cx="648126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에그 셰이크는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달걀처럼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생겨서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에그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',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흔들다라는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의미로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셰이크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라고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 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나라의 말로는 어떻게 말할까요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65" name="그룹 64"/>
            <p:cNvGrpSpPr/>
            <p:nvPr/>
          </p:nvGrpSpPr>
          <p:grpSpPr>
            <a:xfrm>
              <a:off x="1335136" y="5163565"/>
              <a:ext cx="8173405" cy="400110"/>
              <a:chOff x="2673648" y="3554755"/>
              <a:chExt cx="8173405" cy="400110"/>
            </a:xfrm>
          </p:grpSpPr>
          <p:sp>
            <p:nvSpPr>
              <p:cNvPr id="66" name="직사각형 65"/>
              <p:cNvSpPr/>
              <p:nvPr/>
            </p:nvSpPr>
            <p:spPr>
              <a:xfrm>
                <a:off x="2786833" y="3554755"/>
                <a:ext cx="806022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달걀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과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흔들다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라는 단어를 엄마 나라의 말로 어떻게 표현하는지 알려주세요</a:t>
                </a:r>
              </a:p>
            </p:txBody>
          </p:sp>
          <p:sp>
            <p:nvSpPr>
              <p:cNvPr id="7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78" name="그룹 77"/>
          <p:cNvGrpSpPr/>
          <p:nvPr/>
        </p:nvGrpSpPr>
        <p:grpSpPr>
          <a:xfrm>
            <a:off x="1314034" y="4857200"/>
            <a:ext cx="6969813" cy="1442235"/>
            <a:chOff x="1314034" y="5163565"/>
            <a:chExt cx="6969813" cy="1442235"/>
          </a:xfrm>
        </p:grpSpPr>
        <p:sp>
          <p:nvSpPr>
            <p:cNvPr id="82" name="직사각형 81"/>
            <p:cNvSpPr/>
            <p:nvPr/>
          </p:nvSpPr>
          <p:spPr>
            <a:xfrm>
              <a:off x="1314034" y="5823535"/>
              <a:ext cx="6178294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속에 넣는 재료를 다르게 하면 소리도 달라질까요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 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친구들이 만든 에그 셰이크와 소리가 어떻게 다른지 이야기를 나눠주세요</a:t>
              </a: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1335136" y="5163565"/>
              <a:ext cx="6948711" cy="707886"/>
              <a:chOff x="2673648" y="3554755"/>
              <a:chExt cx="6948711" cy="707886"/>
            </a:xfrm>
          </p:grpSpPr>
          <p:sp>
            <p:nvSpPr>
              <p:cNvPr id="84" name="직사각형 83"/>
              <p:cNvSpPr/>
              <p:nvPr/>
            </p:nvSpPr>
            <p:spPr>
              <a:xfrm>
                <a:off x="2786833" y="3554755"/>
                <a:ext cx="683552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에그 셰이크 만드는 방법을 알아보고 직접 만들어 보세요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만든 에그 셰이크를 흔들어 보며 친구의 것과 소리를 비교해보세요</a:t>
                </a:r>
              </a:p>
            </p:txBody>
          </p:sp>
          <p:sp>
            <p:nvSpPr>
              <p:cNvPr id="8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86" name="직선 연결선 85"/>
          <p:cNvCxnSpPr/>
          <p:nvPr/>
        </p:nvCxnSpPr>
        <p:spPr>
          <a:xfrm>
            <a:off x="1252025" y="478324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그룹 87"/>
          <p:cNvGrpSpPr/>
          <p:nvPr/>
        </p:nvGrpSpPr>
        <p:grpSpPr>
          <a:xfrm>
            <a:off x="1314034" y="3934416"/>
            <a:ext cx="8346792" cy="803088"/>
            <a:chOff x="1314034" y="5163565"/>
            <a:chExt cx="8346792" cy="803088"/>
          </a:xfrm>
        </p:grpSpPr>
        <p:sp>
          <p:nvSpPr>
            <p:cNvPr id="89" name="직사각형 88"/>
            <p:cNvSpPr/>
            <p:nvPr/>
          </p:nvSpPr>
          <p:spPr>
            <a:xfrm>
              <a:off x="1314034" y="5515247"/>
              <a:ext cx="5567550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아이에게 곡식의 이름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팥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콩 등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을 엄마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나라말로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알려주세요</a:t>
              </a:r>
            </a:p>
          </p:txBody>
        </p:sp>
        <p:grpSp>
          <p:nvGrpSpPr>
            <p:cNvPr id="90" name="그룹 89"/>
            <p:cNvGrpSpPr/>
            <p:nvPr/>
          </p:nvGrpSpPr>
          <p:grpSpPr>
            <a:xfrm>
              <a:off x="1335136" y="5163565"/>
              <a:ext cx="8325690" cy="400110"/>
              <a:chOff x="2673648" y="3554755"/>
              <a:chExt cx="8325690" cy="400110"/>
            </a:xfrm>
          </p:grpSpPr>
          <p:sp>
            <p:nvSpPr>
              <p:cNvPr id="91" name="직사각형 90"/>
              <p:cNvSpPr/>
              <p:nvPr/>
            </p:nvSpPr>
            <p:spPr>
              <a:xfrm>
                <a:off x="2786833" y="3554755"/>
                <a:ext cx="821250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에그 셰이크 속에 넣을 곡식의 이름을 엄마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나라말로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어떻게 발음하는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함께해요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92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3" name="직선 연결선 92"/>
          <p:cNvCxnSpPr/>
          <p:nvPr/>
        </p:nvCxnSpPr>
        <p:spPr>
          <a:xfrm>
            <a:off x="1252025" y="386046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그림 9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38" y="5611304"/>
            <a:ext cx="1496002" cy="83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71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10" name="그림 1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111" name="그림 1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112" name="그룹 111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114" name="직사각형 113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11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117" name="자유형 116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0" name="그림 1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121" name="직사각형 120"/>
          <p:cNvSpPr/>
          <p:nvPr/>
        </p:nvSpPr>
        <p:spPr>
          <a:xfrm>
            <a:off x="1314034" y="4523475"/>
            <a:ext cx="4394152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음악에 맞춰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 함께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에그 셰이크를 연주해볼까요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?</a:t>
            </a:r>
          </a:p>
        </p:txBody>
      </p:sp>
      <p:grpSp>
        <p:nvGrpSpPr>
          <p:cNvPr id="122" name="그룹 121"/>
          <p:cNvGrpSpPr/>
          <p:nvPr/>
        </p:nvGrpSpPr>
        <p:grpSpPr>
          <a:xfrm>
            <a:off x="1335136" y="4178827"/>
            <a:ext cx="4770229" cy="400110"/>
            <a:chOff x="2673648" y="3554755"/>
            <a:chExt cx="4770229" cy="400110"/>
          </a:xfrm>
        </p:grpSpPr>
        <p:sp>
          <p:nvSpPr>
            <p:cNvPr id="123" name="직사각형 122"/>
            <p:cNvSpPr/>
            <p:nvPr/>
          </p:nvSpPr>
          <p:spPr>
            <a:xfrm>
              <a:off x="2786833" y="3554755"/>
              <a:ext cx="46570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음악에 맞춰 에그 셰이크를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 함께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연주해요</a:t>
              </a:r>
            </a:p>
          </p:txBody>
        </p:sp>
        <p:sp>
          <p:nvSpPr>
            <p:cNvPr id="12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25" name="그룹 12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126" name="자유형 125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7" name="직사각형 126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128" name="양쪽 모서리가 둥근 사각형 127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9" name="그림 1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30" name="그룹 12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131" name="모서리가 둥근 직사각형 130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134" name="타원 133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5" name="원형 134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6" name="그림 135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37" name="그룹 136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138" name="모서리가 둥근 직사각형 137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40" name="그룹 139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141" name="타원 140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42" name="원형 141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43" name="그림 14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155" name="그림 1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447" y="5571084"/>
            <a:ext cx="855982" cy="97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1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3009258"/>
            <a:ext cx="6319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나라에는 어떤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전통악기가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있는지 이야기를 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799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047715"/>
            <a:ext cx="8440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다음 활동 및 과제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된 동요를 듣고 에그 셰이크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연주해보기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등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안내하며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마무리해요</a:t>
            </a: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19645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690" y="5203323"/>
            <a:ext cx="730070" cy="81085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38" y="2844956"/>
            <a:ext cx="603434" cy="76289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943" y="3980419"/>
            <a:ext cx="667823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0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799"/>
            <a:ext cx="10563224" cy="1460501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에그 셰이크 만들기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811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에그 캡슐 속에 곡물을 넣어 에그 셰이크를 만들고 음률에 맞춰 연주해요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2384"/>
            <a:ext cx="65037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재활용품을 활용한 에그 셰이크나 속 재료와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양을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다르게 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에그 셰이크를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만들고 소리를 비교해 보는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놀이를 진행하며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어떤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소리가 나는지 이야기를 나눠요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16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760" y="5625311"/>
            <a:ext cx="1293280" cy="886512"/>
          </a:xfrm>
          <a:prstGeom prst="rect">
            <a:avLst/>
          </a:prstGeom>
        </p:spPr>
      </p:pic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66887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460</Words>
  <Application>Microsoft Office PowerPoint</Application>
  <PresentationFormat>와이드스크린</PresentationFormat>
  <Paragraphs>89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67</cp:revision>
  <dcterms:created xsi:type="dcterms:W3CDTF">2016-09-08T09:50:17Z</dcterms:created>
  <dcterms:modified xsi:type="dcterms:W3CDTF">2016-10-13T01:14:07Z</dcterms:modified>
</cp:coreProperties>
</file>