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4" r:id="rId2"/>
    <p:sldId id="258" r:id="rId3"/>
    <p:sldId id="263" r:id="rId4"/>
    <p:sldId id="259" r:id="rId5"/>
    <p:sldId id="260" r:id="rId6"/>
    <p:sldId id="261" r:id="rId7"/>
  </p:sldIdLst>
  <p:sldSz cx="9144000" cy="6858000" type="screen4x3"/>
  <p:notesSz cx="6858000" cy="9144000"/>
  <p:embeddedFontLst>
    <p:embeddedFont>
      <p:font typeface="서울남산체 B" panose="02020603020101020101" pitchFamily="18" charset="-127"/>
      <p:regular r:id="rId8"/>
    </p:embeddedFont>
    <p:embeddedFont>
      <p:font typeface="맑은 고딕" panose="020B0503020000020004" pitchFamily="50" charset="-127"/>
      <p:regular r:id="rId9"/>
      <p:bold r:id="rId10"/>
    </p:embeddedFont>
    <p:embeddedFont>
      <p:font typeface="서울남산체 M" panose="02020603020101020101" pitchFamily="18" charset="-127"/>
      <p:regular r:id="rId11"/>
    </p:embeddedFont>
    <p:embeddedFont>
      <p:font typeface="나눔명조" panose="02020603020101020101" pitchFamily="18" charset="-127"/>
      <p:regular r:id="rId12"/>
      <p:bold r:id="rId13"/>
    </p:embeddedFont>
    <p:embeddedFont>
      <p:font typeface="서울남산체 EB" panose="02020603020101020101" pitchFamily="18" charset="-127"/>
      <p:regular r:id="rId14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88" autoAdjust="0"/>
    <p:restoredTop sz="91614" autoAdjust="0"/>
  </p:normalViewPr>
  <p:slideViewPr>
    <p:cSldViewPr>
      <p:cViewPr varScale="1">
        <p:scale>
          <a:sx n="78" d="100"/>
          <a:sy n="78" d="100"/>
        </p:scale>
        <p:origin x="176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4003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" name="그룹 16"/>
          <p:cNvGrpSpPr/>
          <p:nvPr/>
        </p:nvGrpSpPr>
        <p:grpSpPr>
          <a:xfrm rot="21061742">
            <a:off x="-115090" y="5163514"/>
            <a:ext cx="1247224" cy="1650789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2" name="그룹 21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24" name="그룹 23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30" name="직각 삼각형 29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직각 삼각형 30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직각 삼각형 31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직각 삼각형 32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" name="타원 24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각 삼각형 25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각 삼각형 26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각 삼각형 27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직각 삼각형 28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3" name="직사각형 22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그룹 2"/>
          <p:cNvGrpSpPr/>
          <p:nvPr userDrawn="1"/>
        </p:nvGrpSpPr>
        <p:grpSpPr>
          <a:xfrm>
            <a:off x="7353478" y="4278366"/>
            <a:ext cx="1768315" cy="2174970"/>
            <a:chOff x="3942612" y="3010001"/>
            <a:chExt cx="2665192" cy="3278100"/>
          </a:xfrm>
        </p:grpSpPr>
        <p:grpSp>
          <p:nvGrpSpPr>
            <p:cNvPr id="115" name="그룹 114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6" name="그룹 115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54" name="모서리가 둥근 직사각형 153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17" name="그룹 116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49" name="모서리가 둥근 직사각형 148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0" name="모서리가 둥근 직사각형 149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1" name="모서리가 둥근 직사각형 150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2" name="모서리가 둥근 직사각형 151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모서리가 둥근 직사각형 152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8" name="자유형 117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양쪽 모서리가 둥근 사각형 118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양쪽 모서리가 둥근 사각형 119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양쪽 모서리가 둥근 사각형 120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양쪽 모서리가 둥근 사각형 121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타원 122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타원 123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모서리가 둥근 직사각형 124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모서리가 둥근 직사각형 125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7" name="그룹 126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29" name="자유형 128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0" name="그룹 129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31" name="자유형 130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6" name="자유형 135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7" name="원호 136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8" name="타원 137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9" name="타원 138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40" name="그룹 139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47" name="직선 연결선 146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8" name="직선 연결선 147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4" name="그룹 143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45" name="직선 연결선 144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6" name="직선 연결선 145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28" name="타원 127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9" name="그룹 158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0" name="원호 159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타원 160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타원 161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사각형 163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양쪽 모서리가 둥근 사각형 164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양쪽 모서리가 둥근 사각형 213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직사각형 214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6" name="그룹 215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51" name="모서리가 둥근 직사각형 250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2" name="모서리가 둥근 직사각형 251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3" name="모서리가 둥근 직사각형 252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4" name="모서리가 둥근 직사각형 253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5" name="모서리가 둥근 직사각형 254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6" name="양쪽 모서리가 둥근 사각형 255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17" name="직사각형 216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모서리가 둥근 직사각형 217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모서리가 둥근 직사각형 218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모서리가 둥근 직사각형 219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모서리가 둥근 직사각형 220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모서리가 둥근 직사각형 221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양쪽 모서리가 둥근 사각형 222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현 223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자유형 224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자유형 225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현 226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타원 227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타원 228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30" name="직선 연결선 229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직선 연결선 230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직선 연결선 231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직선 연결선 232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직선 연결선 233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직선 연결선 234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6" name="직사각형 235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사다리꼴 236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직사각형 237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타원 238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0" name="타원 239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1" name="타원 240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2" name="직사각형 241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3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4" name="이등변 삼각형 243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5" name="이등변 삼각형 244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6" name="원호 245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7" name="원호 246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48" name="그룹 247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49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0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sp>
        <p:nvSpPr>
          <p:cNvPr id="166" name="자유형 165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7" name="그룹 166"/>
          <p:cNvGrpSpPr/>
          <p:nvPr userDrawn="1"/>
        </p:nvGrpSpPr>
        <p:grpSpPr>
          <a:xfrm>
            <a:off x="265544" y="193029"/>
            <a:ext cx="3659086" cy="461665"/>
            <a:chOff x="265544" y="193029"/>
            <a:chExt cx="3659086" cy="461665"/>
          </a:xfrm>
        </p:grpSpPr>
        <p:grpSp>
          <p:nvGrpSpPr>
            <p:cNvPr id="168" name="그룹 167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70" name="오각형 169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타원 170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9" name="TextBox 168"/>
            <p:cNvSpPr txBox="1"/>
            <p:nvPr/>
          </p:nvSpPr>
          <p:spPr>
            <a:xfrm>
              <a:off x="476250" y="193029"/>
              <a:ext cx="34483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비행기를 타요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12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 이하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0976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" name="그룹 16"/>
          <p:cNvGrpSpPr/>
          <p:nvPr/>
        </p:nvGrpSpPr>
        <p:grpSpPr>
          <a:xfrm rot="21061742">
            <a:off x="-115090" y="5163514"/>
            <a:ext cx="1247224" cy="1650789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2" name="그룹 21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24" name="그룹 23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30" name="직각 삼각형 29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직각 삼각형 30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직각 삼각형 31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직각 삼각형 32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" name="타원 24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각 삼각형 25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각 삼각형 26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각 삼각형 27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직각 삼각형 28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3" name="직사각형 22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그룹 3"/>
          <p:cNvGrpSpPr/>
          <p:nvPr userDrawn="1"/>
        </p:nvGrpSpPr>
        <p:grpSpPr>
          <a:xfrm>
            <a:off x="7354937" y="4262208"/>
            <a:ext cx="1732734" cy="2178392"/>
            <a:chOff x="7515109" y="4286258"/>
            <a:chExt cx="1572562" cy="1977024"/>
          </a:xfrm>
        </p:grpSpPr>
        <p:grpSp>
          <p:nvGrpSpPr>
            <p:cNvPr id="73" name="그룹 72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74" name="그룹 73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08" name="모서리가 둥근 직사각형 107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9" name="모서리가 둥근 직사각형 108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0" name="모서리가 둥근 직사각형 109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1" name="모서리가 둥근 직사각형 110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2" name="모서리가 둥근 직사각형 111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75" name="그룹 74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03" name="모서리가 둥근 직사각형 102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" name="모서리가 둥근 직사각형 103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" name="모서리가 둥근 직사각형 104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" name="모서리가 둥근 직사각형 105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" name="모서리가 둥근 직사각형 106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6" name="자유형 75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양쪽 모서리가 둥근 사각형 76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양쪽 모서리가 둥근 사각형 77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양쪽 모서리가 둥근 사각형 78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양쪽 모서리가 둥근 사각형 79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타원 80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타원 81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모서리가 둥근 직사각형 82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모서리가 둥근 직사각형 83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5" name="그룹 84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87" name="자유형 86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8" name="그룹 87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89" name="자유형 88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" name="자유형 89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" name="원호 90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" name="타원 91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" name="타원 92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94" name="그룹 93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01" name="직선 연결선 100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직선 연결선 101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95" name="직선 연결선 94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직선 연결선 95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직선 연결선 96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98" name="그룹 97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99" name="직선 연결선 98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0" name="직선 연결선 99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86" name="타원 85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3" name="그룹 112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4" name="그룹 113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61" name="모서리가 둥근 직사각형 160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모서리가 둥근 직사각형 161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" name="모서리가 둥근 직사각형 162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모서리가 둥근 직사각형 163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모서리가 둥근 직사각형 164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5" name="직사각형 114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양쪽 모서리가 둥근 사각형 115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직사각형 116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18" name="그룹 117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138" name="그룹 137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151" name="자유형 150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2" name="자유형 151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3" name="자유형 152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4" name="원호 153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5" name="타원 154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6" name="타원 155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57" name="직선 연결선 156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직선 연결선 157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직선 연결선 158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직선 연결선 159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9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0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1" name="이등변 삼각형 140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2" name="이등변 삼각형 141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43" name="직선 연결선 142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직선 연결선 143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5" name="직사각형 144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6" name="직사각형 145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7" name="사다리꼴 146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8" name="사다리꼴 147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9" name="사다리꼴 148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0" name="사다리꼴 149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19" name="그룹 118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29" name="모서리가 둥근 직사각형 128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0" name="모서리가 둥근 직사각형 129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모서리가 둥근 직사각형 130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6" name="모서리가 둥근 직사각형 135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7" name="모서리가 둥근 직사각형 136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0" name="양쪽 모서리가 둥근 사각형 119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직사각형 120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직사각형 121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양쪽 모서리가 둥근 사각형 122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양쪽 모서리가 둥근 사각형 123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직사각형 124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직사각형 125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원호 126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원호 127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66" name="자유형 165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7" name="그룹 166"/>
          <p:cNvGrpSpPr/>
          <p:nvPr userDrawn="1"/>
        </p:nvGrpSpPr>
        <p:grpSpPr>
          <a:xfrm>
            <a:off x="265544" y="193029"/>
            <a:ext cx="3659086" cy="461665"/>
            <a:chOff x="265544" y="193029"/>
            <a:chExt cx="3659086" cy="461665"/>
          </a:xfrm>
        </p:grpSpPr>
        <p:grpSp>
          <p:nvGrpSpPr>
            <p:cNvPr id="168" name="그룹 167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70" name="오각형 169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타원 170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9" name="TextBox 168"/>
            <p:cNvSpPr txBox="1"/>
            <p:nvPr/>
          </p:nvSpPr>
          <p:spPr>
            <a:xfrm>
              <a:off x="476250" y="193029"/>
              <a:ext cx="34483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비행기를 타요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12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 이하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1531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139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0612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1825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741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059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8500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6993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8430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715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5217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자유형 8"/>
          <p:cNvSpPr/>
          <p:nvPr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그룹 11"/>
          <p:cNvGrpSpPr/>
          <p:nvPr/>
        </p:nvGrpSpPr>
        <p:grpSpPr>
          <a:xfrm>
            <a:off x="265544" y="193029"/>
            <a:ext cx="3659086" cy="461665"/>
            <a:chOff x="265544" y="193029"/>
            <a:chExt cx="3659086" cy="461665"/>
          </a:xfrm>
        </p:grpSpPr>
        <p:grpSp>
          <p:nvGrpSpPr>
            <p:cNvPr id="132" name="그룹 131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34" name="오각형 133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타원 134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476250" y="193029"/>
              <a:ext cx="34483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비행기를 타요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12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 이하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6" name="그룹 15"/>
          <p:cNvGrpSpPr/>
          <p:nvPr userDrawn="1"/>
        </p:nvGrpSpPr>
        <p:grpSpPr>
          <a:xfrm rot="21190137">
            <a:off x="7264282" y="4168469"/>
            <a:ext cx="1378798" cy="1705533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4" name="그룹 33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68" name="모서리가 둥근 직사각형 67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71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5" name="그룹 34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63" name="모서리가 둥근 직사각형 62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모서리가 둥근 직사각형 64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모서리가 둥근 직사각형 66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6" name="자유형 35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양쪽 모서리가 둥근 사각형 36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양쪽 모서리가 둥근 사각형 38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양쪽 모서리가 둥근 사각형 39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모서리가 둥근 직사각형 42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모서리가 둥근 직사각형 43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5" name="그룹 44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47" name="자유형 46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8" name="그룹 47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49" name="자유형 48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0" name="자유형 49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원호 50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타원 51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타원 52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54" name="그룹 53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61" name="직선 연결선 60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직선 연결선 61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5" name="직선 연결선 54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직선 연결선 55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직선 연결선 56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그룹 57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59" name="직선 연결선 58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직선 연결선 59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6" name="타원 45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 rot="21061742">
            <a:off x="-115090" y="5163514"/>
            <a:ext cx="1247224" cy="1650789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2" name="그룹 21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24" name="그룹 23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30" name="직각 삼각형 29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직각 삼각형 30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직각 삼각형 31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직각 삼각형 32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" name="타원 24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각 삼각형 25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각 삼각형 26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각 삼각형 27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직각 삼각형 28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3" name="직사각형 22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5859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21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3" r:id="rId8"/>
    <p:sldLayoutId id="2147483660" r:id="rId9"/>
    <p:sldLayoutId id="2147483661" r:id="rId10"/>
    <p:sldLayoutId id="2147483662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&#48512;&#47784;&#51088;&#45376;%20&#45440;&#51060;&#54876;&#46041;_&#50689;&#50500;&#44592;%2004_master(0606).mp4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1758570" y="980728"/>
            <a:ext cx="5626861" cy="2004859"/>
            <a:chOff x="1758570" y="980728"/>
            <a:chExt cx="5626861" cy="2004859"/>
          </a:xfrm>
        </p:grpSpPr>
        <p:sp>
          <p:nvSpPr>
            <p:cNvPr id="99" name="TextBox 98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871584" y="1969924"/>
              <a:ext cx="540083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4. </a:t>
              </a:r>
              <a:r>
                <a:rPr lang="ko-KR" altLang="en-US" sz="60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비행기를 타요</a:t>
              </a:r>
              <a:endParaRPr lang="en-US" altLang="ko-KR" sz="60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26" name="그룹 125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129" name="모서리가 둥근 직사각형 128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701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/>
          <p:cNvSpPr txBox="1"/>
          <p:nvPr/>
        </p:nvSpPr>
        <p:spPr>
          <a:xfrm>
            <a:off x="1088509" y="1680216"/>
            <a:ext cx="6341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바닥에 푹신한 이불을 깔고 아이를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안아줍니다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1326474" y="2188246"/>
            <a:ext cx="5351305" cy="901828"/>
            <a:chOff x="1326474" y="2326929"/>
            <a:chExt cx="5351305" cy="901828"/>
          </a:xfrm>
        </p:grpSpPr>
        <p:grpSp>
          <p:nvGrpSpPr>
            <p:cNvPr id="5" name="그룹 4"/>
            <p:cNvGrpSpPr/>
            <p:nvPr/>
          </p:nvGrpSpPr>
          <p:grpSpPr>
            <a:xfrm>
              <a:off x="1326474" y="2326929"/>
              <a:ext cx="2061943" cy="461665"/>
              <a:chOff x="1326474" y="2326929"/>
              <a:chExt cx="2061943" cy="461665"/>
            </a:xfrm>
          </p:grpSpPr>
          <p:grpSp>
            <p:nvGrpSpPr>
              <p:cNvPr id="88" name="그룹 87"/>
              <p:cNvGrpSpPr/>
              <p:nvPr/>
            </p:nvGrpSpPr>
            <p:grpSpPr>
              <a:xfrm>
                <a:off x="1326474" y="2436252"/>
                <a:ext cx="240611" cy="243018"/>
                <a:chOff x="1385888" y="2641354"/>
                <a:chExt cx="712015" cy="719138"/>
              </a:xfrm>
            </p:grpSpPr>
            <p:sp>
              <p:nvSpPr>
                <p:cNvPr id="90" name="눈물 방울 89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" name="눈물 방울 90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" name="눈물 방울 91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" name="눈물 방울 92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" name="타원 93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9" name="TextBox 88"/>
              <p:cNvSpPr txBox="1"/>
              <p:nvPr/>
            </p:nvSpPr>
            <p:spPr>
              <a:xfrm>
                <a:off x="1567085" y="2326929"/>
                <a:ext cx="18213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400" dirty="0" err="1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ㅇㅇ야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, </a:t>
                </a:r>
                <a:r>
                  <a:rPr lang="ko-KR" altLang="en-US" sz="2400" dirty="0" err="1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까꿍</a:t>
                </a:r>
                <a:endPara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  <p:grpSp>
          <p:nvGrpSpPr>
            <p:cNvPr id="4" name="그룹 3"/>
            <p:cNvGrpSpPr/>
            <p:nvPr/>
          </p:nvGrpSpPr>
          <p:grpSpPr>
            <a:xfrm>
              <a:off x="1326474" y="2767092"/>
              <a:ext cx="5351305" cy="461665"/>
              <a:chOff x="1326474" y="2707375"/>
              <a:chExt cx="5351305" cy="461665"/>
            </a:xfrm>
          </p:grpSpPr>
          <p:grpSp>
            <p:nvGrpSpPr>
              <p:cNvPr id="81" name="그룹 80"/>
              <p:cNvGrpSpPr/>
              <p:nvPr/>
            </p:nvGrpSpPr>
            <p:grpSpPr>
              <a:xfrm>
                <a:off x="1326474" y="2816698"/>
                <a:ext cx="240611" cy="243018"/>
                <a:chOff x="1385888" y="2641354"/>
                <a:chExt cx="712015" cy="719138"/>
              </a:xfrm>
            </p:grpSpPr>
            <p:sp>
              <p:nvSpPr>
                <p:cNvPr id="83" name="눈물 방울 82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" name="눈물 방울 83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" name="눈물 방울 84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6" name="눈물 방울 85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" name="타원 86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2" name="TextBox 81"/>
              <p:cNvSpPr txBox="1"/>
              <p:nvPr/>
            </p:nvSpPr>
            <p:spPr>
              <a:xfrm>
                <a:off x="1567085" y="2707375"/>
                <a:ext cx="511069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아빠와 재미있는 비행기 놀이를 해볼까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?</a:t>
                </a:r>
                <a:endPara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</p:grpSp>
      <p:sp>
        <p:nvSpPr>
          <p:cNvPr id="116" name="TextBox 115"/>
          <p:cNvSpPr txBox="1"/>
          <p:nvPr/>
        </p:nvSpPr>
        <p:spPr>
          <a:xfrm>
            <a:off x="1088509" y="3288427"/>
            <a:ext cx="68050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아이를 무릎 위로 올립니다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아이를 양손으로 잡아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안전한지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확인한 후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,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무릎을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조금씩 흔들며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비행기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놀이를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합니다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1386378" y="4622155"/>
            <a:ext cx="4400724" cy="1404466"/>
            <a:chOff x="1386378" y="4760838"/>
            <a:chExt cx="4400724" cy="1404466"/>
          </a:xfrm>
        </p:grpSpPr>
        <p:grpSp>
          <p:nvGrpSpPr>
            <p:cNvPr id="9" name="그룹 8"/>
            <p:cNvGrpSpPr/>
            <p:nvPr/>
          </p:nvGrpSpPr>
          <p:grpSpPr>
            <a:xfrm>
              <a:off x="1386378" y="4760838"/>
              <a:ext cx="3573575" cy="461665"/>
              <a:chOff x="1386378" y="4440068"/>
              <a:chExt cx="3573575" cy="461665"/>
            </a:xfrm>
          </p:grpSpPr>
          <p:grpSp>
            <p:nvGrpSpPr>
              <p:cNvPr id="134" name="그룹 133"/>
              <p:cNvGrpSpPr/>
              <p:nvPr/>
            </p:nvGrpSpPr>
            <p:grpSpPr>
              <a:xfrm>
                <a:off x="1386378" y="4549391"/>
                <a:ext cx="240611" cy="243018"/>
                <a:chOff x="1385888" y="2641354"/>
                <a:chExt cx="712015" cy="719138"/>
              </a:xfrm>
            </p:grpSpPr>
            <p:sp>
              <p:nvSpPr>
                <p:cNvPr id="136" name="눈물 방울 135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7" name="눈물 방울 136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8" name="눈물 방울 137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9" name="눈물 방울 138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0" name="타원 139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5" name="TextBox 134"/>
              <p:cNvSpPr txBox="1"/>
              <p:nvPr/>
            </p:nvSpPr>
            <p:spPr>
              <a:xfrm>
                <a:off x="1626989" y="4440068"/>
                <a:ext cx="333296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아빠 다리에 올라 타보렴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.</a:t>
                </a:r>
                <a:endPara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  <p:grpSp>
          <p:nvGrpSpPr>
            <p:cNvPr id="8" name="그룹 7"/>
            <p:cNvGrpSpPr/>
            <p:nvPr/>
          </p:nvGrpSpPr>
          <p:grpSpPr>
            <a:xfrm>
              <a:off x="1386378" y="5232239"/>
              <a:ext cx="3533500" cy="461665"/>
              <a:chOff x="1386378" y="4820514"/>
              <a:chExt cx="3533500" cy="461665"/>
            </a:xfrm>
          </p:grpSpPr>
          <p:grpSp>
            <p:nvGrpSpPr>
              <p:cNvPr id="127" name="그룹 126"/>
              <p:cNvGrpSpPr/>
              <p:nvPr/>
            </p:nvGrpSpPr>
            <p:grpSpPr>
              <a:xfrm>
                <a:off x="1386378" y="4929837"/>
                <a:ext cx="240611" cy="243018"/>
                <a:chOff x="1385888" y="2641354"/>
                <a:chExt cx="712015" cy="719138"/>
              </a:xfrm>
            </p:grpSpPr>
            <p:sp>
              <p:nvSpPr>
                <p:cNvPr id="129" name="눈물 방울 128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0" name="눈물 방울 129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눈물 방울 130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눈물 방울 131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8" name="TextBox 127"/>
              <p:cNvSpPr txBox="1"/>
              <p:nvPr/>
            </p:nvSpPr>
            <p:spPr>
              <a:xfrm>
                <a:off x="1626989" y="4820514"/>
                <a:ext cx="329288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이제 비행기를 타러 가자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.</a:t>
                </a:r>
                <a:endPara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  <p:grpSp>
          <p:nvGrpSpPr>
            <p:cNvPr id="6" name="그룹 5"/>
            <p:cNvGrpSpPr/>
            <p:nvPr/>
          </p:nvGrpSpPr>
          <p:grpSpPr>
            <a:xfrm>
              <a:off x="1386378" y="5703639"/>
              <a:ext cx="4400724" cy="461665"/>
              <a:chOff x="1386378" y="5172699"/>
              <a:chExt cx="4400724" cy="461665"/>
            </a:xfrm>
          </p:grpSpPr>
          <p:grpSp>
            <p:nvGrpSpPr>
              <p:cNvPr id="120" name="그룹 119"/>
              <p:cNvGrpSpPr/>
              <p:nvPr/>
            </p:nvGrpSpPr>
            <p:grpSpPr>
              <a:xfrm>
                <a:off x="1386378" y="5282022"/>
                <a:ext cx="240611" cy="243018"/>
                <a:chOff x="1385888" y="2641354"/>
                <a:chExt cx="712015" cy="719138"/>
              </a:xfrm>
            </p:grpSpPr>
            <p:sp>
              <p:nvSpPr>
                <p:cNvPr id="122" name="눈물 방울 121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" name="눈물 방울 122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" name="눈물 방울 123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" name="눈물 방울 124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" name="타원 125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1" name="TextBox 120"/>
              <p:cNvSpPr txBox="1"/>
              <p:nvPr/>
            </p:nvSpPr>
            <p:spPr>
              <a:xfrm>
                <a:off x="1626989" y="5172699"/>
                <a:ext cx="416011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400" dirty="0" err="1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슝슝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~ </a:t>
                </a:r>
                <a:r>
                  <a:rPr lang="ko-KR" altLang="en-US" sz="2400" dirty="0" err="1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ㅇㅇ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 가 비행기를 탔구나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.</a:t>
                </a:r>
                <a:endPara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</p:grpSp>
      <p:grpSp>
        <p:nvGrpSpPr>
          <p:cNvPr id="7" name="그룹 6"/>
          <p:cNvGrpSpPr/>
          <p:nvPr/>
        </p:nvGrpSpPr>
        <p:grpSpPr>
          <a:xfrm>
            <a:off x="899592" y="1052736"/>
            <a:ext cx="3071148" cy="454920"/>
            <a:chOff x="-5365104" y="242579"/>
            <a:chExt cx="3071148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-5365104" y="242579"/>
              <a:ext cx="3071148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-5207913" y="285373"/>
              <a:ext cx="28087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푹신한 이불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945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88509" y="980728"/>
            <a:ext cx="6425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‘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비행기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’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노래를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불러주며 비행기 놀이를 합니다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326474" y="1511935"/>
            <a:ext cx="5570916" cy="830997"/>
            <a:chOff x="1326474" y="1564300"/>
            <a:chExt cx="5570916" cy="830997"/>
          </a:xfrm>
        </p:grpSpPr>
        <p:grpSp>
          <p:nvGrpSpPr>
            <p:cNvPr id="15" name="그룹 14"/>
            <p:cNvGrpSpPr/>
            <p:nvPr/>
          </p:nvGrpSpPr>
          <p:grpSpPr>
            <a:xfrm>
              <a:off x="1326474" y="1673623"/>
              <a:ext cx="240611" cy="243018"/>
              <a:chOff x="1385888" y="2641354"/>
              <a:chExt cx="712015" cy="719138"/>
            </a:xfrm>
          </p:grpSpPr>
          <p:sp>
            <p:nvSpPr>
              <p:cNvPr id="17" name="눈물 방울 1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타원 2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567085" y="1564300"/>
              <a:ext cx="533030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떴다떴다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비행기 날아라 날아라 높이높이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날아라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비행기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~~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♪</a:t>
              </a:r>
            </a:p>
          </p:txBody>
        </p:sp>
      </p:grpSp>
      <p:pic>
        <p:nvPicPr>
          <p:cNvPr id="13" name="그림 12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4" name="그룹 13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23" name="타원형 설명선 22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724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1043608" y="1791277"/>
            <a:ext cx="6586034" cy="830997"/>
            <a:chOff x="1271083" y="1791277"/>
            <a:chExt cx="6586034" cy="830997"/>
          </a:xfrm>
        </p:grpSpPr>
        <p:grpSp>
          <p:nvGrpSpPr>
            <p:cNvPr id="88" name="그룹 87"/>
            <p:cNvGrpSpPr/>
            <p:nvPr/>
          </p:nvGrpSpPr>
          <p:grpSpPr>
            <a:xfrm>
              <a:off x="1271083" y="1868417"/>
              <a:ext cx="351394" cy="354908"/>
              <a:chOff x="1385888" y="2641354"/>
              <a:chExt cx="712015" cy="719138"/>
            </a:xfrm>
          </p:grpSpPr>
          <p:sp>
            <p:nvSpPr>
              <p:cNvPr id="90" name="눈물 방울 8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눈물 방울 9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눈물 방울 9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눈물 방울 9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타원 9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1657984" y="1791277"/>
              <a:ext cx="61991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 무릎을 낮게 구부려 아이가 무서워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하지 않도록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높이를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조절합니다</a:t>
              </a:r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itchFamily="18" charset="-127"/>
                  <a:ea typeface="나눔명조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itchFamily="18" charset="-127"/>
                <a:ea typeface="나눔명조" pitchFamily="18" charset="-127"/>
              </a:endParaRPr>
            </a:p>
          </p:txBody>
        </p:sp>
      </p:grpSp>
      <p:sp>
        <p:nvSpPr>
          <p:cNvPr id="2" name="모서리가 둥근 직사각형 1"/>
          <p:cNvSpPr/>
          <p:nvPr/>
        </p:nvSpPr>
        <p:spPr>
          <a:xfrm>
            <a:off x="899592" y="1052736"/>
            <a:ext cx="1383809" cy="454920"/>
          </a:xfrm>
          <a:prstGeom prst="roundRect">
            <a:avLst>
              <a:gd name="adj" fmla="val 50000"/>
            </a:avLst>
          </a:prstGeom>
          <a:solidFill>
            <a:srgbClr val="FFDDDD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978187" y="1095530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1043608" y="2958043"/>
            <a:ext cx="6869766" cy="830997"/>
            <a:chOff x="1271083" y="2958043"/>
            <a:chExt cx="6869766" cy="830997"/>
          </a:xfrm>
        </p:grpSpPr>
        <p:sp>
          <p:nvSpPr>
            <p:cNvPr id="67" name="TextBox 66"/>
            <p:cNvSpPr txBox="1"/>
            <p:nvPr/>
          </p:nvSpPr>
          <p:spPr>
            <a:xfrm>
              <a:off x="1657984" y="2958043"/>
              <a:ext cx="648286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모국어로 비행기 소리를 들려주고 비행기와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관련된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노래를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불러줍니다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69" name="그룹 68"/>
            <p:cNvGrpSpPr/>
            <p:nvPr/>
          </p:nvGrpSpPr>
          <p:grpSpPr>
            <a:xfrm>
              <a:off x="1271083" y="3011421"/>
              <a:ext cx="351394" cy="354908"/>
              <a:chOff x="1385888" y="2641354"/>
              <a:chExt cx="712015" cy="719138"/>
            </a:xfrm>
          </p:grpSpPr>
          <p:sp>
            <p:nvSpPr>
              <p:cNvPr id="70" name="눈물 방울 6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눈물 방울 7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눈물 방울 7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눈물 방울 7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타원 7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285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043608" y="2032972"/>
            <a:ext cx="7409977" cy="1107996"/>
            <a:chOff x="1271083" y="2032972"/>
            <a:chExt cx="7409977" cy="1107996"/>
          </a:xfrm>
        </p:grpSpPr>
        <p:grpSp>
          <p:nvGrpSpPr>
            <p:cNvPr id="88" name="그룹 87"/>
            <p:cNvGrpSpPr/>
            <p:nvPr/>
          </p:nvGrpSpPr>
          <p:grpSpPr>
            <a:xfrm>
              <a:off x="1271083" y="2110112"/>
              <a:ext cx="351394" cy="354908"/>
              <a:chOff x="1385888" y="2641354"/>
              <a:chExt cx="712015" cy="719138"/>
            </a:xfrm>
          </p:grpSpPr>
          <p:sp>
            <p:nvSpPr>
              <p:cNvPr id="90" name="눈물 방울 8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눈물 방울 9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눈물 방울 9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눈물 방울 9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타원 9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1657984" y="2032972"/>
              <a:ext cx="702307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월령이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어린 아이는 발목에 앉혀서 들었다 놓았다 하는 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방아놀이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’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를 할 수 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*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방아놀이는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비행기를 타요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’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활동 순서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1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번과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2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번을 반복하는 놀이입니다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2" name="모서리가 둥근 직사각형 1"/>
          <p:cNvSpPr/>
          <p:nvPr/>
        </p:nvSpPr>
        <p:spPr>
          <a:xfrm>
            <a:off x="899592" y="1052736"/>
            <a:ext cx="2190070" cy="454920"/>
          </a:xfrm>
          <a:prstGeom prst="roundRect">
            <a:avLst>
              <a:gd name="adj" fmla="val 50000"/>
            </a:avLst>
          </a:prstGeom>
          <a:solidFill>
            <a:srgbClr val="FFDDDD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978187" y="1095530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043608" y="3716069"/>
            <a:ext cx="6736716" cy="1200329"/>
            <a:chOff x="1271083" y="2867574"/>
            <a:chExt cx="6736716" cy="1200329"/>
          </a:xfrm>
        </p:grpSpPr>
        <p:sp>
          <p:nvSpPr>
            <p:cNvPr id="67" name="TextBox 66"/>
            <p:cNvSpPr txBox="1"/>
            <p:nvPr/>
          </p:nvSpPr>
          <p:spPr>
            <a:xfrm>
              <a:off x="1657984" y="2867574"/>
              <a:ext cx="634981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모국에도 재미있는 신체 놀이가 있습니까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모국에서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했던 신체놀이가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있으면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해봅니다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69" name="그룹 68"/>
            <p:cNvGrpSpPr/>
            <p:nvPr/>
          </p:nvGrpSpPr>
          <p:grpSpPr>
            <a:xfrm>
              <a:off x="1271083" y="2944045"/>
              <a:ext cx="351394" cy="354908"/>
              <a:chOff x="1385888" y="2641354"/>
              <a:chExt cx="712015" cy="719138"/>
            </a:xfrm>
          </p:grpSpPr>
          <p:sp>
            <p:nvSpPr>
              <p:cNvPr id="70" name="눈물 방울 6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눈물 방울 7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눈물 방울 7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눈물 방울 7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타원 7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65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99591" y="3212976"/>
            <a:ext cx="3769030" cy="454920"/>
            <a:chOff x="899591" y="1052736"/>
            <a:chExt cx="3769030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1141416" y="3887340"/>
            <a:ext cx="1278067" cy="369332"/>
            <a:chOff x="1141416" y="1708428"/>
            <a:chExt cx="1278067" cy="369332"/>
          </a:xfrm>
        </p:grpSpPr>
        <p:grpSp>
          <p:nvGrpSpPr>
            <p:cNvPr id="69" name="그룹 68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70" name="눈물 방울 6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눈물 방울 7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눈물 방울 7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눈물 방울 7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타원 7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1418888" y="1708428"/>
              <a:ext cx="10005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비행</a:t>
              </a:r>
              <a:r>
                <a:rPr lang="ko-KR" altLang="en-US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기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1141416" y="4954314"/>
            <a:ext cx="885331" cy="369332"/>
            <a:chOff x="1141416" y="1708428"/>
            <a:chExt cx="885331" cy="369332"/>
          </a:xfrm>
        </p:grpSpPr>
        <p:grpSp>
          <p:nvGrpSpPr>
            <p:cNvPr id="30" name="그룹 29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1418888" y="1708428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손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1141416" y="4420827"/>
            <a:ext cx="1093721" cy="369332"/>
            <a:chOff x="1141416" y="1708428"/>
            <a:chExt cx="1093721" cy="369332"/>
          </a:xfrm>
        </p:grpSpPr>
        <p:grpSp>
          <p:nvGrpSpPr>
            <p:cNvPr id="38" name="그룹 37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40" name="눈물 방울 3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타원 4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1418888" y="1708428"/>
              <a:ext cx="8162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무릎 </a:t>
              </a:r>
              <a:r>
                <a:rPr lang="en-US" altLang="ko-KR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  <p:grpSp>
        <p:nvGrpSpPr>
          <p:cNvPr id="61" name="그룹 60"/>
          <p:cNvGrpSpPr/>
          <p:nvPr/>
        </p:nvGrpSpPr>
        <p:grpSpPr>
          <a:xfrm>
            <a:off x="827584" y="1268760"/>
            <a:ext cx="7504555" cy="1569660"/>
            <a:chOff x="1271083" y="4437112"/>
            <a:chExt cx="7504555" cy="1569660"/>
          </a:xfrm>
        </p:grpSpPr>
        <p:sp>
          <p:nvSpPr>
            <p:cNvPr id="62" name="TextBox 61"/>
            <p:cNvSpPr txBox="1"/>
            <p:nvPr/>
          </p:nvSpPr>
          <p:spPr>
            <a:xfrm>
              <a:off x="1657984" y="4437112"/>
              <a:ext cx="7117654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아이와 함께 보다 더 활동적인 놀이를 할 수 있어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아이들은 아빠와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신체놀이 하는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것을 좋아합니다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아이를 비행기 태워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위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아래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좌우로 흔들어 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아주 신나는 비행기놀이가 될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것 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63" name="그룹 62"/>
            <p:cNvGrpSpPr/>
            <p:nvPr/>
          </p:nvGrpSpPr>
          <p:grpSpPr>
            <a:xfrm>
              <a:off x="1271083" y="4514252"/>
              <a:ext cx="351394" cy="354908"/>
              <a:chOff x="1385888" y="2641354"/>
              <a:chExt cx="712015" cy="719138"/>
            </a:xfrm>
          </p:grpSpPr>
          <p:sp>
            <p:nvSpPr>
              <p:cNvPr id="64" name="눈물 방울 6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눈물 방울 6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눈물 방울 6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눈물 방울 6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타원 6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791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225</Words>
  <Application>Microsoft Office PowerPoint</Application>
  <PresentationFormat>화면 슬라이드 쇼(4:3)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서울남산체 B</vt:lpstr>
      <vt:lpstr>맑은 고딕</vt:lpstr>
      <vt:lpstr>Arial</vt:lpstr>
      <vt:lpstr>서울남산체 M</vt:lpstr>
      <vt:lpstr>나눔명조</vt:lpstr>
      <vt:lpstr>서울남산체 EB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30</cp:revision>
  <dcterms:created xsi:type="dcterms:W3CDTF">2015-04-18T23:55:21Z</dcterms:created>
  <dcterms:modified xsi:type="dcterms:W3CDTF">2015-06-13T00:04:11Z</dcterms:modified>
</cp:coreProperties>
</file>