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86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499007" y="4672094"/>
            <a:ext cx="1588663" cy="1997266"/>
            <a:chOff x="7515109" y="4286258"/>
            <a:chExt cx="1572562" cy="1977024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4" name="그룹 20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8" name="모서리가 둥근 직사각형 23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5" name="그룹 20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3" name="모서리가 둥근 직사각형 23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모서리가 둥근 직사각형 23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6" name="자유형 20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양쪽 모서리가 둥근 사각형 20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타원 21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5" name="그룹 21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7" name="자유형 21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8" name="그룹 21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19" name="자유형 21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원호 22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타원 22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4" name="그룹 22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5" name="직선 연결선 22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8" name="그룹 22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29" name="직선 연결선 22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6" name="타원 21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7" name="직사각형 11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양쪽 모서리가 둥근 사각형 11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0" name="그룹 11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76" name="그룹 17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89" name="자유형 18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0" name="자유형 18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1" name="자유형 19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2" name="원호 19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3" name="타원 19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4" name="타원 19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95" name="직선 연결선 19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직선 연결선 19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직선 연결선 19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직선 연결선 19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이등변 삼각형 17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이등변 삼각형 17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1" name="직선 연결선 18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직선 연결선 18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3" name="직사각형 18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직사각형 18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5" name="사다리꼴 18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6" name="사다리꼴 18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사다리꼴 18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8" name="사다리꼴 18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61" name="그룹 16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71" name="모서리가 둥근 직사각형 17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4" name="모서리가 둥근 직사각형 17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5" name="모서리가 둥근 직사각형 17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2" name="양쪽 모서리가 둥근 사각형 16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양쪽 모서리가 둥근 사각형 16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원호 16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원호 16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8" name="그룹 137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39" name="직선 연결선 138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직선 연결선 139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타원 140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달 141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달 142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타원 143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막힌 원호 144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막힌 원호 145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47" name="그룹 146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48" name="순서도: 저장 데이터 147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타원 148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순서도: 저장 데이터 149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1" name="그룹 150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2" name="양쪽 모서리가 둥근 사각형 151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양쪽 모서리가 둥근 사각형 152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5" name="그룹 154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46" name="타원 245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7" name="그룹 246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49" name="타원 248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0" name="타원 249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48" name="타원 247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6" name="직사각형 155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모서리가 둥근 직사각형 242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양쪽 모서리가 둥근 사각형 243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순서도: 수동 입력 244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7" name="그룹 256"/>
          <p:cNvGrpSpPr/>
          <p:nvPr userDrawn="1"/>
        </p:nvGrpSpPr>
        <p:grpSpPr>
          <a:xfrm>
            <a:off x="20969" y="-12700"/>
            <a:ext cx="4602278" cy="581040"/>
            <a:chOff x="20969" y="-12700"/>
            <a:chExt cx="4602278" cy="581040"/>
          </a:xfrm>
        </p:grpSpPr>
        <p:grpSp>
          <p:nvGrpSpPr>
            <p:cNvPr id="258" name="그룹 257"/>
            <p:cNvGrpSpPr/>
            <p:nvPr/>
          </p:nvGrpSpPr>
          <p:grpSpPr>
            <a:xfrm rot="21409743">
              <a:off x="353271" y="130554"/>
              <a:ext cx="4237480" cy="430980"/>
              <a:chOff x="360795" y="235770"/>
              <a:chExt cx="2790825" cy="430980"/>
            </a:xfrm>
          </p:grpSpPr>
          <p:sp>
            <p:nvSpPr>
              <p:cNvPr id="261" name="오각형 26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타원 261"/>
              <p:cNvSpPr/>
              <p:nvPr/>
            </p:nvSpPr>
            <p:spPr>
              <a:xfrm>
                <a:off x="445795" y="394110"/>
                <a:ext cx="87590" cy="12166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59" name="TextBox 258"/>
            <p:cNvSpPr txBox="1"/>
            <p:nvPr/>
          </p:nvSpPr>
          <p:spPr>
            <a:xfrm rot="21409743">
              <a:off x="631449" y="106675"/>
              <a:ext cx="39917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높이 높이 쌓아요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60" name="자유형 259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218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552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41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85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46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79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921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22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967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05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112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 userDrawn="1"/>
        </p:nvGrpSpPr>
        <p:grpSpPr>
          <a:xfrm>
            <a:off x="20969" y="-12700"/>
            <a:ext cx="4602278" cy="581040"/>
            <a:chOff x="20969" y="-12700"/>
            <a:chExt cx="4602278" cy="581040"/>
          </a:xfrm>
        </p:grpSpPr>
        <p:grpSp>
          <p:nvGrpSpPr>
            <p:cNvPr id="16" name="그룹 15"/>
            <p:cNvGrpSpPr/>
            <p:nvPr/>
          </p:nvGrpSpPr>
          <p:grpSpPr>
            <a:xfrm rot="21409743">
              <a:off x="353271" y="130554"/>
              <a:ext cx="4237480" cy="430980"/>
              <a:chOff x="360795" y="235770"/>
              <a:chExt cx="2790825" cy="430980"/>
            </a:xfrm>
          </p:grpSpPr>
          <p:sp>
            <p:nvSpPr>
              <p:cNvPr id="18" name="오각형 17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445795" y="394110"/>
                <a:ext cx="87590" cy="12166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 rot="21409743">
              <a:off x="631449" y="106675"/>
              <a:ext cx="39917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높이 높이 쌓아요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0" name="자유형 19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그룹 84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6" name="직선 연결선 8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타원 8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달 8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달 8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막힌 원호 9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막힌 원호 9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94" name="그룹 9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95" name="순서도: 저장 데이터 9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순서도: 저장 데이터 9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8" name="그룹 97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9" name="양쪽 모서리가 둥근 사각형 98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양쪽 모서리가 둥근 사각형 99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2" name="그룹 101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111" name="타원 110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2" name="그룹 111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114" name="타원 113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타원 114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3" name="타원 112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3" name="직사각형 102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직사각형 104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모서리가 둥근 직사각형 107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양쪽 모서리가 둥근 사각형 108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순서도: 수동 입력 109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1" name="그룹 120"/>
          <p:cNvGrpSpPr/>
          <p:nvPr userDrawn="1"/>
        </p:nvGrpSpPr>
        <p:grpSpPr>
          <a:xfrm rot="21190137">
            <a:off x="8023880" y="5272635"/>
            <a:ext cx="1136745" cy="1406120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2" name="그룹 121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56" name="모서리가 둥근 직사각형 155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3" name="그룹 122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51" name="모서리가 둥근 직사각형 150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4" name="자유형 123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양쪽 모서리가 둥근 사각형 124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양쪽 모서리가 둥근 사각형 126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" name="양쪽 모서리가 둥근 사각형 127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타원 128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타원 129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3" name="그룹 132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35" name="자유형 134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8" name="자유형 137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9" name="원호 138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139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타원 140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2" name="그룹 141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9" name="직선 연결선 14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직선 연결선 14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연결선 144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6" name="그룹 145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34" name="타원 133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413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523087" y="4703004"/>
            <a:ext cx="1598706" cy="1966356"/>
            <a:chOff x="3942612" y="3010001"/>
            <a:chExt cx="2665192" cy="3278100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5" name="그룹 20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6" name="그룹 20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4" name="모서리가 둥근 직사각형 23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7" name="자유형 20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양쪽 모서리가 둥근 사각형 21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타원 21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8" name="자유형 21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9" name="그룹 21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자유형 22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원호 22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4" name="타원 22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5" name="그룹 22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" name="직선 연결선 23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직선 연결선 22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9" name="그룹 22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7" name="타원 21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원호 11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양쪽 모서리가 둥근 사각형 16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양쪽 모서리가 둥근 사각형 16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4" name="그룹 16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양쪽 모서리가 둥근 사각형 20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5" name="직사각형 16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양쪽 모서리가 둥근 사각형 17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현 17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자유형 17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자유형 17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현 17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타원 17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타원 17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8" name="직선 연결선 17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직선 연결선 17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직선 연결선 17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직선 연결선 18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직사각형 18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사다리꼴 18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타원 18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18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이등변 삼각형 19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이등변 삼각형 19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원호 19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원호 19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6" name="그룹 19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9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41" name="그룹 140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42" name="직선 연결선 141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연결선 142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타원 143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달 144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달 145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타원 146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막힌 원호 147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막힌 원호 148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50" name="그룹 149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51" name="순서도: 저장 데이터 150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타원 151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순서도: 저장 데이터 152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4" name="그룹 153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5" name="양쪽 모서리가 둥근 사각형 154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양쪽 모서리가 둥근 사각형 155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8" name="그룹 157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50" name="타원 24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1" name="그룹 25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53" name="타원 25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2" name="타원 25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9" name="직사각형 158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모서리가 둥근 직사각형 24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양쪽 모서리가 둥근 사각형 24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순서도: 수동 입력 24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9" name="그룹 258"/>
          <p:cNvGrpSpPr/>
          <p:nvPr userDrawn="1"/>
        </p:nvGrpSpPr>
        <p:grpSpPr>
          <a:xfrm>
            <a:off x="20969" y="-12700"/>
            <a:ext cx="4602278" cy="581040"/>
            <a:chOff x="20969" y="-12700"/>
            <a:chExt cx="4602278" cy="581040"/>
          </a:xfrm>
        </p:grpSpPr>
        <p:grpSp>
          <p:nvGrpSpPr>
            <p:cNvPr id="260" name="그룹 259"/>
            <p:cNvGrpSpPr/>
            <p:nvPr/>
          </p:nvGrpSpPr>
          <p:grpSpPr>
            <a:xfrm rot="21409743">
              <a:off x="353271" y="130554"/>
              <a:ext cx="4237480" cy="430980"/>
              <a:chOff x="360795" y="235770"/>
              <a:chExt cx="2790825" cy="430980"/>
            </a:xfrm>
          </p:grpSpPr>
          <p:sp>
            <p:nvSpPr>
              <p:cNvPr id="263" name="오각형 262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타원 263"/>
              <p:cNvSpPr/>
              <p:nvPr/>
            </p:nvSpPr>
            <p:spPr>
              <a:xfrm>
                <a:off x="445795" y="394110"/>
                <a:ext cx="87590" cy="12166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1" name="TextBox 260"/>
            <p:cNvSpPr txBox="1"/>
            <p:nvPr/>
          </p:nvSpPr>
          <p:spPr>
            <a:xfrm rot="21409743">
              <a:off x="631449" y="106675"/>
              <a:ext cx="39917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높이 높이 쌓아요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62" name="자유형 261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78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67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0" r:id="rId9"/>
    <p:sldLayoutId id="2147483661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18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206341" y="980728"/>
            <a:ext cx="6731331" cy="2004859"/>
            <a:chOff x="1206341" y="980728"/>
            <a:chExt cx="6731331" cy="2004859"/>
          </a:xfrm>
        </p:grpSpPr>
        <p:sp>
          <p:nvSpPr>
            <p:cNvPr id="3" name="TextBox 2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06341" y="1969924"/>
              <a:ext cx="673133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높이 높이 쌓아요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85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1527175"/>
            <a:ext cx="293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베개를 탐색합니다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1209565" y="2021405"/>
            <a:ext cx="8114963" cy="400110"/>
            <a:chOff x="1209565" y="2154841"/>
            <a:chExt cx="8114963" cy="400110"/>
          </a:xfrm>
        </p:grpSpPr>
        <p:grpSp>
          <p:nvGrpSpPr>
            <p:cNvPr id="10" name="그룹 9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12" name="눈물 방울 1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6" name="타원 1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이건 누구 베개일까요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209565" y="2453244"/>
            <a:ext cx="7826931" cy="400110"/>
            <a:chOff x="1209565" y="2285914"/>
            <a:chExt cx="7826931" cy="400110"/>
          </a:xfrm>
        </p:grpSpPr>
        <p:grpSp>
          <p:nvGrpSpPr>
            <p:cNvPr id="18" name="그룹 17"/>
            <p:cNvGrpSpPr/>
            <p:nvPr/>
          </p:nvGrpSpPr>
          <p:grpSpPr>
            <a:xfrm>
              <a:off x="1209565" y="2364460"/>
              <a:ext cx="240611" cy="243018"/>
              <a:chOff x="1385888" y="2641354"/>
              <a:chExt cx="712015" cy="719138"/>
            </a:xfrm>
          </p:grpSpPr>
          <p:sp>
            <p:nvSpPr>
              <p:cNvPr id="20" name="눈물 방울 1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4" name="타원 2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450176" y="2285914"/>
              <a:ext cx="7586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푹신푹신한 이 베개는 ○○베개구나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899592" y="908720"/>
            <a:ext cx="3024336" cy="454920"/>
            <a:chOff x="899592" y="908720"/>
            <a:chExt cx="3024336" cy="45492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899592" y="908720"/>
              <a:ext cx="3024336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8188" y="951514"/>
              <a:ext cx="2821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베개나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쿠션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209565" y="2885083"/>
            <a:ext cx="8114963" cy="400110"/>
            <a:chOff x="1209565" y="2713217"/>
            <a:chExt cx="8114963" cy="400110"/>
          </a:xfrm>
        </p:grpSpPr>
        <p:grpSp>
          <p:nvGrpSpPr>
            <p:cNvPr id="40" name="그룹 39"/>
            <p:cNvGrpSpPr/>
            <p:nvPr/>
          </p:nvGrpSpPr>
          <p:grpSpPr>
            <a:xfrm>
              <a:off x="1209565" y="2791763"/>
              <a:ext cx="240611" cy="243018"/>
              <a:chOff x="1385888" y="2641354"/>
              <a:chExt cx="712015" cy="719138"/>
            </a:xfrm>
          </p:grpSpPr>
          <p:sp>
            <p:nvSpPr>
              <p:cNvPr id="42" name="눈물 방울 4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4" name="눈물 방울 4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450176" y="2713217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딱딱하고 무거운 이 베개는 누구 것일까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1600" y="3918600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베개를 쌓아봅니다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73" name="그룹 72"/>
          <p:cNvGrpSpPr/>
          <p:nvPr/>
        </p:nvGrpSpPr>
        <p:grpSpPr>
          <a:xfrm>
            <a:off x="1209565" y="3316922"/>
            <a:ext cx="8114963" cy="400110"/>
            <a:chOff x="1209565" y="2713217"/>
            <a:chExt cx="8114963" cy="400110"/>
          </a:xfrm>
        </p:grpSpPr>
        <p:grpSp>
          <p:nvGrpSpPr>
            <p:cNvPr id="74" name="그룹 73"/>
            <p:cNvGrpSpPr/>
            <p:nvPr/>
          </p:nvGrpSpPr>
          <p:grpSpPr>
            <a:xfrm>
              <a:off x="1209565" y="2791763"/>
              <a:ext cx="240611" cy="243018"/>
              <a:chOff x="1385888" y="2641354"/>
              <a:chExt cx="712015" cy="719138"/>
            </a:xfrm>
          </p:grpSpPr>
          <p:sp>
            <p:nvSpPr>
              <p:cNvPr id="76" name="눈물 방울 7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7" name="눈물 방울 7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8" name="눈물 방울 7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9" name="눈물 방울 7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0" name="타원 7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1450176" y="2713217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베개구나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1209565" y="4397669"/>
            <a:ext cx="8114963" cy="400110"/>
            <a:chOff x="1209565" y="2154841"/>
            <a:chExt cx="8114963" cy="400110"/>
          </a:xfrm>
        </p:grpSpPr>
        <p:grpSp>
          <p:nvGrpSpPr>
            <p:cNvPr id="82" name="그룹 81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84" name="눈물 방울 8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6" name="눈물 방울 8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7" name="눈물 방울 8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8" name="타원 8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베개 두 개를 쌓았네</a:t>
              </a:r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1209565" y="4829508"/>
            <a:ext cx="7826931" cy="400110"/>
            <a:chOff x="1209565" y="2285914"/>
            <a:chExt cx="7826931" cy="400110"/>
          </a:xfrm>
        </p:grpSpPr>
        <p:grpSp>
          <p:nvGrpSpPr>
            <p:cNvPr id="90" name="그룹 89"/>
            <p:cNvGrpSpPr/>
            <p:nvPr/>
          </p:nvGrpSpPr>
          <p:grpSpPr>
            <a:xfrm>
              <a:off x="1209565" y="2364460"/>
              <a:ext cx="240611" cy="243018"/>
              <a:chOff x="1385888" y="2641354"/>
              <a:chExt cx="712015" cy="719138"/>
            </a:xfrm>
          </p:grpSpPr>
          <p:sp>
            <p:nvSpPr>
              <p:cNvPr id="92" name="눈물 방울 9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4" name="눈물 방울 9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5" name="눈물 방울 9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6" name="타원 9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1450176" y="2285914"/>
              <a:ext cx="7586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하나 더 쌓아볼까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7" name="그룹 96"/>
          <p:cNvGrpSpPr/>
          <p:nvPr/>
        </p:nvGrpSpPr>
        <p:grpSpPr>
          <a:xfrm>
            <a:off x="1209565" y="5261347"/>
            <a:ext cx="8114963" cy="400110"/>
            <a:chOff x="1209565" y="2713217"/>
            <a:chExt cx="8114963" cy="400110"/>
          </a:xfrm>
        </p:grpSpPr>
        <p:grpSp>
          <p:nvGrpSpPr>
            <p:cNvPr id="98" name="그룹 97"/>
            <p:cNvGrpSpPr/>
            <p:nvPr/>
          </p:nvGrpSpPr>
          <p:grpSpPr>
            <a:xfrm>
              <a:off x="1209565" y="2791763"/>
              <a:ext cx="240611" cy="243018"/>
              <a:chOff x="1385888" y="2641354"/>
              <a:chExt cx="712015" cy="719138"/>
            </a:xfrm>
          </p:grpSpPr>
          <p:sp>
            <p:nvSpPr>
              <p:cNvPr id="100" name="눈물 방울 9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2" name="눈물 방울 10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3" name="눈물 방울 10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4" name="타원 10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450176" y="2713217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높게 쌓았네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5" name="그룹 104"/>
          <p:cNvGrpSpPr/>
          <p:nvPr/>
        </p:nvGrpSpPr>
        <p:grpSpPr>
          <a:xfrm>
            <a:off x="1209565" y="5693186"/>
            <a:ext cx="8114963" cy="400110"/>
            <a:chOff x="1209565" y="2713217"/>
            <a:chExt cx="8114963" cy="400110"/>
          </a:xfrm>
        </p:grpSpPr>
        <p:grpSp>
          <p:nvGrpSpPr>
            <p:cNvPr id="106" name="그룹 105"/>
            <p:cNvGrpSpPr/>
            <p:nvPr/>
          </p:nvGrpSpPr>
          <p:grpSpPr>
            <a:xfrm>
              <a:off x="1209565" y="2791763"/>
              <a:ext cx="240611" cy="243018"/>
              <a:chOff x="1385888" y="2641354"/>
              <a:chExt cx="712015" cy="719138"/>
            </a:xfrm>
          </p:grpSpPr>
          <p:sp>
            <p:nvSpPr>
              <p:cNvPr id="108" name="눈물 방울 10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9" name="눈물 방울 10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0" name="눈물 방울 10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1" name="눈물 방울 1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2" name="타원 1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1450176" y="2713217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 탑이 되었구나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986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725795"/>
            <a:ext cx="3918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베개를 길게 연결해 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1209565" y="1268760"/>
            <a:ext cx="8114963" cy="400110"/>
            <a:chOff x="1209565" y="1516722"/>
            <a:chExt cx="8114963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209565" y="1595268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450176" y="1516722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베개를 길게 연결했네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209565" y="1752781"/>
            <a:ext cx="8114963" cy="400110"/>
            <a:chOff x="1209565" y="2015413"/>
            <a:chExt cx="8114963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209565" y="2093959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450176" y="2015413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엄마베개 뒤에 ○○ 베개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 뒤에 아빠 베개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209565" y="2236802"/>
            <a:ext cx="8114963" cy="400110"/>
            <a:chOff x="1209565" y="2154841"/>
            <a:chExt cx="8114963" cy="400110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 기차가 만들어졌네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2" name="그림 3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3" name="그룹 32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34" name="타원형 설명선 3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1383809" cy="454920"/>
            <a:chOff x="899592" y="1052736"/>
            <a:chExt cx="1383809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115616" y="1556792"/>
            <a:ext cx="7826931" cy="830997"/>
            <a:chOff x="1209565" y="1556792"/>
            <a:chExt cx="7826931" cy="830997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66115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아이들은 쌓고 무너뜨리는 놀이를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즐겨합니다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베게가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무너질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때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다치지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않도록 주의합니다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115616" y="3073606"/>
            <a:ext cx="7826931" cy="461665"/>
            <a:chOff x="1115616" y="3073606"/>
            <a:chExt cx="7826931" cy="461665"/>
          </a:xfrm>
        </p:grpSpPr>
        <p:grpSp>
          <p:nvGrpSpPr>
            <p:cNvPr id="16" name="그룹 15"/>
            <p:cNvGrpSpPr/>
            <p:nvPr/>
          </p:nvGrpSpPr>
          <p:grpSpPr>
            <a:xfrm>
              <a:off x="1115616" y="3182929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356227" y="3073606"/>
              <a:ext cx="7586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모양의 베개나 쿠션을 이용합니다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115616" y="4221088"/>
            <a:ext cx="7826931" cy="830997"/>
            <a:chOff x="1209565" y="3717032"/>
            <a:chExt cx="7826931" cy="830997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3795578"/>
              <a:ext cx="240611" cy="24301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450176" y="371703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베개의 느낌이나 베개를 쌓을 때 숫자를 엄마의 모국어로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말해줍니다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9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2190070" cy="454920"/>
            <a:chOff x="899592" y="1052736"/>
            <a:chExt cx="2190070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115616" y="1556792"/>
            <a:ext cx="7826931" cy="830997"/>
            <a:chOff x="1209565" y="1556792"/>
            <a:chExt cx="7826931" cy="830997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66115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종류의 베게나 쿠션의 감촉이나 무게 등을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 볼 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115616" y="2852936"/>
            <a:ext cx="7826931" cy="830997"/>
            <a:chOff x="1209565" y="2540901"/>
            <a:chExt cx="7826931" cy="830997"/>
          </a:xfrm>
        </p:grpSpPr>
        <p:grpSp>
          <p:nvGrpSpPr>
            <p:cNvPr id="17" name="그룹 16"/>
            <p:cNvGrpSpPr/>
            <p:nvPr/>
          </p:nvGrpSpPr>
          <p:grpSpPr>
            <a:xfrm>
              <a:off x="1209565" y="2619447"/>
              <a:ext cx="240611" cy="243018"/>
              <a:chOff x="1385888" y="2641354"/>
              <a:chExt cx="712015" cy="719138"/>
            </a:xfrm>
          </p:grpSpPr>
          <p:sp>
            <p:nvSpPr>
              <p:cNvPr id="19" name="눈물 방울 1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타원 2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450176" y="2540901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베개를 이용하여 아기 인형을 재우는 놀이를 해 볼 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1115616" y="4149080"/>
            <a:ext cx="7826931" cy="1200329"/>
            <a:chOff x="1209565" y="3717032"/>
            <a:chExt cx="7826931" cy="1200329"/>
          </a:xfrm>
        </p:grpSpPr>
        <p:grpSp>
          <p:nvGrpSpPr>
            <p:cNvPr id="25" name="그룹 24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27" name="눈물 방울 2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9" name="눈물 방울 2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0" name="눈물 방울 2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1" name="타원 3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450176" y="3717032"/>
              <a:ext cx="75863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모국에는 베개를 가지고 놀이합니까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베개나 이불을 가지고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놀았던 경험이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있으면 추억을 되새겨 아이와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놀아봅니다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78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043608" y="1189201"/>
            <a:ext cx="7826931" cy="1569660"/>
            <a:chOff x="1209565" y="3717032"/>
            <a:chExt cx="7826931" cy="1569660"/>
          </a:xfrm>
        </p:grpSpPr>
        <p:grpSp>
          <p:nvGrpSpPr>
            <p:cNvPr id="3" name="그룹 2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5" name="눈물 방울 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6" name="눈물 방울 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" name="눈물 방울 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450176" y="3717032"/>
              <a:ext cx="75863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아이와 함께 베개를 이용하여 집을 만들어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연결하여 네모모양을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만드는 간단한 놀이지만 아이들에게는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즐거운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놀이가 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베개집을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만들어 가족들을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초대해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899592" y="2974416"/>
            <a:ext cx="3769030" cy="454920"/>
            <a:chOff x="899591" y="2996952"/>
            <a:chExt cx="3769030" cy="45492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64" name="그룹 63"/>
          <p:cNvGrpSpPr/>
          <p:nvPr/>
        </p:nvGrpSpPr>
        <p:grpSpPr>
          <a:xfrm>
            <a:off x="1043608" y="3694496"/>
            <a:ext cx="1111355" cy="400110"/>
            <a:chOff x="1141416" y="3786173"/>
            <a:chExt cx="1111355" cy="400110"/>
          </a:xfrm>
        </p:grpSpPr>
        <p:grpSp>
          <p:nvGrpSpPr>
            <p:cNvPr id="65" name="그룹 64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67" name="눈물 방울 6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눈물 방울 6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눈물 방울 6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눈물 방울 6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타원 7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1418888" y="3786173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베개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1043608" y="4333133"/>
            <a:ext cx="1098531" cy="400110"/>
            <a:chOff x="1141416" y="4504348"/>
            <a:chExt cx="1098531" cy="400110"/>
          </a:xfrm>
        </p:grpSpPr>
        <p:grpSp>
          <p:nvGrpSpPr>
            <p:cNvPr id="73" name="그룹 72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75" name="눈물 방울 7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눈물 방울 7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눈물 방울 7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눈물 방울 7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타원 7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1418888" y="4504348"/>
              <a:ext cx="8210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길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1043608" y="4973106"/>
            <a:ext cx="1196313" cy="400110"/>
            <a:chOff x="1141416" y="5222523"/>
            <a:chExt cx="1196313" cy="400110"/>
          </a:xfrm>
        </p:grpSpPr>
        <p:grpSp>
          <p:nvGrpSpPr>
            <p:cNvPr id="81" name="그룹 80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83" name="눈물 방울 8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눈물 방울 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타원 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418888" y="5222523"/>
              <a:ext cx="918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두 개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4556140" y="3694496"/>
            <a:ext cx="1111355" cy="400110"/>
            <a:chOff x="1141416" y="3786173"/>
            <a:chExt cx="1111355" cy="400110"/>
          </a:xfrm>
        </p:grpSpPr>
        <p:grpSp>
          <p:nvGrpSpPr>
            <p:cNvPr id="89" name="그룹 88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91" name="눈물 방울 9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눈물 방울 9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타원 9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1418888" y="3786173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높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4556140" y="4333133"/>
            <a:ext cx="1196313" cy="400110"/>
            <a:chOff x="1141416" y="4504348"/>
            <a:chExt cx="1196313" cy="400110"/>
          </a:xfrm>
        </p:grpSpPr>
        <p:grpSp>
          <p:nvGrpSpPr>
            <p:cNvPr id="97" name="그룹 96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99" name="눈물 방울 9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눈물 방울 9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눈물 방울 10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타원 10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1418888" y="4504348"/>
              <a:ext cx="918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한 개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79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215</Words>
  <Application>Microsoft Office PowerPoint</Application>
  <PresentationFormat>화면 슬라이드 쇼(4:3)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14</cp:revision>
  <dcterms:created xsi:type="dcterms:W3CDTF">2015-04-27T07:42:04Z</dcterms:created>
  <dcterms:modified xsi:type="dcterms:W3CDTF">2015-06-13T00:10:29Z</dcterms:modified>
</cp:coreProperties>
</file>