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50" r:id="rId1"/>
    <p:sldMasterId id="2147483652" r:id="rId2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</p:sldIdLst>
  <p:sldSz cx="12192000" cy="6858000"/>
  <p:notesSz cx="6858000" cy="9144000"/>
  <p:embeddedFontLst>
    <p:embeddedFont>
      <p:font typeface="맑은 고딕" panose="020B0503020000020004" pitchFamily="50" charset="-127"/>
      <p:regular r:id="rId13"/>
      <p:bold r:id="rId14"/>
    </p:embeddedFont>
    <p:embeddedFont>
      <p:font typeface="나눔바른고딕" panose="020B0603020101020101" pitchFamily="50" charset="-127"/>
      <p:regular r:id="rId15"/>
      <p:bold r:id="rId16"/>
    </p:embeddedFont>
    <p:embeddedFont>
      <p:font typeface="08서울한강체 M" panose="02020603020101020101" pitchFamily="18" charset="-127"/>
      <p:regular r:id="rId17"/>
    </p:embeddedFont>
    <p:embeddedFont>
      <p:font typeface="08서울한강체 L" panose="02020603020101020101" pitchFamily="18" charset="-127"/>
      <p:regular r:id="rId18"/>
    </p:embeddedFont>
    <p:embeddedFont>
      <p:font typeface="나눔손글씨 펜" panose="03040600000000000000" pitchFamily="66" charset="-127"/>
      <p:regular r:id="rId19"/>
    </p:embeddedFont>
  </p:embeddedFontLst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CA2D3"/>
    <a:srgbClr val="A3DAD8"/>
    <a:srgbClr val="97D5D2"/>
    <a:srgbClr val="A7D8BF"/>
    <a:srgbClr val="F7ACC1"/>
    <a:srgbClr val="C77EB6"/>
    <a:srgbClr val="FBB173"/>
    <a:srgbClr val="F58221"/>
    <a:srgbClr val="FFF6DC"/>
    <a:srgbClr val="4A5DA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912" autoAdjust="0"/>
    <p:restoredTop sz="94660"/>
  </p:normalViewPr>
  <p:slideViewPr>
    <p:cSldViewPr snapToGrid="0">
      <p:cViewPr varScale="1">
        <p:scale>
          <a:sx n="68" d="100"/>
          <a:sy n="68" d="100"/>
        </p:scale>
        <p:origin x="1146" y="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font" Target="fonts/font1.fntdata"/><Relationship Id="rId18" Type="http://schemas.openxmlformats.org/officeDocument/2006/relationships/font" Target="fonts/font6.fntdata"/><Relationship Id="rId3" Type="http://schemas.openxmlformats.org/officeDocument/2006/relationships/slide" Target="slides/slide1.xml"/><Relationship Id="rId21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font" Target="fonts/font5.fntdata"/><Relationship Id="rId2" Type="http://schemas.openxmlformats.org/officeDocument/2006/relationships/slideMaster" Target="slideMasters/slideMaster2.xml"/><Relationship Id="rId16" Type="http://schemas.openxmlformats.org/officeDocument/2006/relationships/font" Target="fonts/font4.fntdata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font" Target="fonts/font3.fntdata"/><Relationship Id="rId23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font" Target="fonts/font7.fntdata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font" Target="fonts/font2.fntdata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196926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Rectangle 15"/>
          <p:cNvSpPr>
            <a:spLocks noChangeArrowheads="1"/>
          </p:cNvSpPr>
          <p:nvPr userDrawn="1"/>
        </p:nvSpPr>
        <p:spPr bwMode="auto">
          <a:xfrm>
            <a:off x="1588" y="6812281"/>
            <a:ext cx="12190412" cy="45719"/>
          </a:xfrm>
          <a:prstGeom prst="rect">
            <a:avLst/>
          </a:prstGeom>
          <a:gradFill>
            <a:gsLst>
              <a:gs pos="100000">
                <a:schemeClr val="accent3"/>
              </a:gs>
              <a:gs pos="0">
                <a:schemeClr val="accent4"/>
              </a:gs>
            </a:gsLst>
            <a:lin ang="0" scaled="0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2" name="양쪽 모서리가 둥근 사각형 51"/>
          <p:cNvSpPr/>
          <p:nvPr userDrawn="1"/>
        </p:nvSpPr>
        <p:spPr>
          <a:xfrm rot="5400000">
            <a:off x="-238204" y="806519"/>
            <a:ext cx="583986" cy="107574"/>
          </a:xfrm>
          <a:prstGeom prst="round2SameRect">
            <a:avLst>
              <a:gd name="adj1" fmla="val 50000"/>
              <a:gd name="adj2" fmla="val 0"/>
            </a:avLst>
          </a:prstGeom>
          <a:pattFill prst="ltUpDiag">
            <a:fgClr>
              <a:schemeClr val="accent3"/>
            </a:fgClr>
            <a:bgClr>
              <a:schemeClr val="accent4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049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직사각형 2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E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" name="모서리가 둥근 직사각형 3"/>
          <p:cNvSpPr/>
          <p:nvPr userDrawn="1"/>
        </p:nvSpPr>
        <p:spPr>
          <a:xfrm>
            <a:off x="432816" y="481584"/>
            <a:ext cx="11326368" cy="518160"/>
          </a:xfrm>
          <a:prstGeom prst="roundRect">
            <a:avLst>
              <a:gd name="adj" fmla="val 50000"/>
            </a:avLst>
          </a:prstGeom>
          <a:solidFill>
            <a:srgbClr val="8CA2D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타원 4"/>
          <p:cNvSpPr/>
          <p:nvPr userDrawn="1"/>
        </p:nvSpPr>
        <p:spPr>
          <a:xfrm>
            <a:off x="347472" y="286512"/>
            <a:ext cx="908304" cy="908304"/>
          </a:xfrm>
          <a:prstGeom prst="ellipse">
            <a:avLst/>
          </a:prstGeom>
          <a:solidFill>
            <a:schemeClr val="bg1"/>
          </a:solidFill>
          <a:ln w="76200">
            <a:solidFill>
              <a:srgbClr val="8CA2D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926889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직사각형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pattFill prst="pct5">
            <a:fgClr>
              <a:schemeClr val="bg1">
                <a:lumMod val="85000"/>
              </a:schemeClr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104915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emf"/><Relationship Id="rId2" Type="http://schemas.openxmlformats.org/officeDocument/2006/relationships/image" Target="../media/image31.em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4.emf"/><Relationship Id="rId4" Type="http://schemas.openxmlformats.org/officeDocument/2006/relationships/image" Target="../media/image33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emf"/><Relationship Id="rId4" Type="http://schemas.openxmlformats.org/officeDocument/2006/relationships/image" Target="../media/image4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6.png"/><Relationship Id="rId5" Type="http://schemas.openxmlformats.org/officeDocument/2006/relationships/image" Target="../media/image15.emf"/><Relationship Id="rId4" Type="http://schemas.openxmlformats.org/officeDocument/2006/relationships/image" Target="../media/image14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8.png"/><Relationship Id="rId5" Type="http://schemas.openxmlformats.org/officeDocument/2006/relationships/image" Target="../media/image15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image" Target="../media/image19.emf"/><Relationship Id="rId7" Type="http://schemas.openxmlformats.org/officeDocument/2006/relationships/image" Target="../media/image15.emf"/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2.emf"/><Relationship Id="rId5" Type="http://schemas.openxmlformats.org/officeDocument/2006/relationships/image" Target="../media/image21.emf"/><Relationship Id="rId4" Type="http://schemas.openxmlformats.org/officeDocument/2006/relationships/image" Target="../media/image20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em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0.emf"/><Relationship Id="rId4" Type="http://schemas.openxmlformats.org/officeDocument/2006/relationships/image" Target="../media/image29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64096"/>
          </a:xfrm>
          <a:prstGeom prst="rect">
            <a:avLst/>
          </a:prstGeom>
        </p:spPr>
      </p:pic>
      <p:sp>
        <p:nvSpPr>
          <p:cNvPr id="3" name="직사각형 2"/>
          <p:cNvSpPr/>
          <p:nvPr/>
        </p:nvSpPr>
        <p:spPr>
          <a:xfrm>
            <a:off x="1957175" y="1888083"/>
            <a:ext cx="8277651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40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세계 여러 나라의 전통놀이를 활용한 </a:t>
            </a:r>
            <a:endParaRPr kumimoji="0" lang="en-US" altLang="ko-KR" sz="4000" b="1" i="0" u="none" strike="noStrike" kern="1200" cap="none" spc="0" normalizeH="0" baseline="0" noProof="0" dirty="0" smtClean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08서울한강체 M" panose="02020603020101020101" pitchFamily="18" charset="-127"/>
              <a:ea typeface="08서울한강체 M" panose="02020603020101020101" pitchFamily="18" charset="-127"/>
              <a:cs typeface="+mn-cs"/>
            </a:endParaRPr>
          </a:p>
          <a:p>
            <a:pPr marL="0" marR="0" lvl="0" indent="0" algn="ctr" defTabSz="914400" rtl="0" eaLnBrk="1" fontAlgn="auto" latinLnBrk="1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40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부모</a:t>
            </a:r>
            <a:r>
              <a:rPr kumimoji="0" lang="en-US" altLang="ko-KR" sz="40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-</a:t>
            </a:r>
            <a:r>
              <a:rPr kumimoji="0" lang="ko-KR" altLang="en-US" sz="40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자녀 상호작용 놀이 활동</a:t>
            </a:r>
            <a:endParaRPr kumimoji="0" lang="ko-KR" altLang="en-US" sz="4000" b="1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08서울한강체 M" panose="02020603020101020101" pitchFamily="18" charset="-127"/>
              <a:ea typeface="08서울한강체 M" panose="02020603020101020101" pitchFamily="18" charset="-127"/>
              <a:cs typeface="+mn-cs"/>
            </a:endParaRPr>
          </a:p>
        </p:txBody>
      </p:sp>
      <p:sp>
        <p:nvSpPr>
          <p:cNvPr id="4" name="모서리가 둥근 직사각형 3"/>
          <p:cNvSpPr/>
          <p:nvPr/>
        </p:nvSpPr>
        <p:spPr>
          <a:xfrm>
            <a:off x="3779376" y="3465825"/>
            <a:ext cx="4633248" cy="481481"/>
          </a:xfrm>
          <a:prstGeom prst="roundRect">
            <a:avLst>
              <a:gd name="adj" fmla="val 50000"/>
            </a:avLst>
          </a:prstGeom>
          <a:solidFill>
            <a:srgbClr val="8CA2D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5" name="직사각형 4"/>
          <p:cNvSpPr/>
          <p:nvPr/>
        </p:nvSpPr>
        <p:spPr>
          <a:xfrm>
            <a:off x="2718816" y="3352622"/>
            <a:ext cx="6754368" cy="707886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40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나눔손글씨 펜" panose="03040600000000000000" pitchFamily="66" charset="-127"/>
                <a:ea typeface="나눔손글씨 펜" panose="03040600000000000000" pitchFamily="66" charset="-127"/>
                <a:cs typeface="+mn-cs"/>
              </a:rPr>
              <a:t>데굴데굴 데구루루 </a:t>
            </a:r>
            <a:r>
              <a:rPr kumimoji="0" lang="ko-KR" altLang="en-US" sz="4000" b="0" i="0" u="none" strike="noStrike" kern="1200" cap="none" spc="0" normalizeH="0" baseline="0" noProof="0" dirty="0" err="1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나눔손글씨 펜" panose="03040600000000000000" pitchFamily="66" charset="-127"/>
                <a:ea typeface="나눔손글씨 펜" panose="03040600000000000000" pitchFamily="66" charset="-127"/>
                <a:cs typeface="+mn-cs"/>
              </a:rPr>
              <a:t>재밌는</a:t>
            </a:r>
            <a:r>
              <a:rPr kumimoji="0" lang="ko-KR" altLang="en-US" sz="40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나눔손글씨 펜" panose="03040600000000000000" pitchFamily="66" charset="-127"/>
                <a:ea typeface="나눔손글씨 펜" panose="03040600000000000000" pitchFamily="66" charset="-127"/>
                <a:cs typeface="+mn-cs"/>
              </a:rPr>
              <a:t> 공놀이</a:t>
            </a:r>
          </a:p>
        </p:txBody>
      </p:sp>
    </p:spTree>
    <p:extLst>
      <p:ext uri="{BB962C8B-B14F-4D97-AF65-F5344CB8AC3E}">
        <p14:creationId xmlns:p14="http://schemas.microsoft.com/office/powerpoint/2010/main" val="41630780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>
          <a:xfrm>
            <a:off x="1374981" y="509832"/>
            <a:ext cx="6754368" cy="46166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4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데굴데굴 데구루루 </a:t>
            </a:r>
            <a:r>
              <a:rPr kumimoji="0" lang="ko-KR" altLang="en-US" sz="2400" b="1" i="0" u="none" strike="noStrike" kern="1200" cap="none" spc="0" normalizeH="0" baseline="0" noProof="0" dirty="0" err="1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재밌는</a:t>
            </a:r>
            <a:r>
              <a:rPr kumimoji="0" lang="ko-KR" altLang="en-US" sz="24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 공놀이</a:t>
            </a:r>
            <a:endParaRPr kumimoji="0" lang="ko-KR" altLang="en-US" sz="2400" b="1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white"/>
              </a:solidFill>
              <a:effectLst/>
              <a:uLnTx/>
              <a:uFillTx/>
              <a:latin typeface="08서울한강체 M" panose="02020603020101020101" pitchFamily="18" charset="-127"/>
              <a:ea typeface="08서울한강체 M" panose="02020603020101020101" pitchFamily="18" charset="-127"/>
              <a:cs typeface="+mn-cs"/>
            </a:endParaRPr>
          </a:p>
        </p:txBody>
      </p:sp>
      <p:sp>
        <p:nvSpPr>
          <p:cNvPr id="3" name="직사각형 2"/>
          <p:cNvSpPr/>
          <p:nvPr/>
        </p:nvSpPr>
        <p:spPr>
          <a:xfrm>
            <a:off x="363045" y="528417"/>
            <a:ext cx="886635" cy="40011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2000" b="1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5</a:t>
            </a:r>
            <a:r>
              <a:rPr kumimoji="0" lang="ko-KR" altLang="en-US" sz="2000" b="1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회기</a:t>
            </a:r>
          </a:p>
        </p:txBody>
      </p:sp>
      <p:sp>
        <p:nvSpPr>
          <p:cNvPr id="4" name="모서리가 둥근 직사각형 3"/>
          <p:cNvSpPr/>
          <p:nvPr/>
        </p:nvSpPr>
        <p:spPr>
          <a:xfrm>
            <a:off x="780288" y="1660515"/>
            <a:ext cx="10977793" cy="427863"/>
          </a:xfrm>
          <a:prstGeom prst="roundRect">
            <a:avLst>
              <a:gd name="adj" fmla="val 49999"/>
            </a:avLst>
          </a:prstGeom>
          <a:solidFill>
            <a:srgbClr val="F7ACC1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5" name="직사각형 4"/>
          <p:cNvSpPr/>
          <p:nvPr/>
        </p:nvSpPr>
        <p:spPr>
          <a:xfrm>
            <a:off x="944083" y="1674391"/>
            <a:ext cx="328006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000" b="1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가정에서는 이렇게 놀아주세요</a:t>
            </a:r>
          </a:p>
        </p:txBody>
      </p:sp>
      <p:sp>
        <p:nvSpPr>
          <p:cNvPr id="8" name="모서리가 둥근 직사각형 7"/>
          <p:cNvSpPr/>
          <p:nvPr/>
        </p:nvSpPr>
        <p:spPr>
          <a:xfrm>
            <a:off x="987572" y="3743786"/>
            <a:ext cx="10563224" cy="1181100"/>
          </a:xfrm>
          <a:prstGeom prst="roundRect">
            <a:avLst>
              <a:gd name="adj" fmla="val 14210"/>
            </a:avLst>
          </a:prstGeom>
          <a:solidFill>
            <a:srgbClr val="F7ACC1">
              <a:alpha val="1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6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9" name="모서리가 둥근 직사각형 8"/>
          <p:cNvSpPr/>
          <p:nvPr/>
        </p:nvSpPr>
        <p:spPr>
          <a:xfrm>
            <a:off x="987572" y="2352675"/>
            <a:ext cx="10563224" cy="1181100"/>
          </a:xfrm>
          <a:prstGeom prst="roundRect">
            <a:avLst>
              <a:gd name="adj" fmla="val 14210"/>
            </a:avLst>
          </a:prstGeom>
          <a:solidFill>
            <a:srgbClr val="F7ACC1">
              <a:alpha val="1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6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12" name="직사각형 11"/>
          <p:cNvSpPr/>
          <p:nvPr/>
        </p:nvSpPr>
        <p:spPr>
          <a:xfrm>
            <a:off x="2401593" y="2427869"/>
            <a:ext cx="265008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0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C77EB6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엄마 나라의 </a:t>
            </a:r>
            <a:r>
              <a:rPr kumimoji="0" lang="ko-KR" altLang="en-US" sz="2000" b="1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C77EB6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말로 해봐요</a:t>
            </a:r>
          </a:p>
        </p:txBody>
      </p:sp>
      <p:sp>
        <p:nvSpPr>
          <p:cNvPr id="13" name="직사각형 12"/>
          <p:cNvSpPr/>
          <p:nvPr/>
        </p:nvSpPr>
        <p:spPr>
          <a:xfrm>
            <a:off x="2401593" y="2812250"/>
            <a:ext cx="603755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2000" marR="0" lvl="0" indent="-16200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80000"/>
              <a:buFont typeface="Arial" panose="020B0604020202020204" pitchFamily="34" charset="0"/>
              <a:buChar char="•"/>
              <a:tabLst/>
              <a:defRPr/>
            </a:pP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공 </a:t>
            </a:r>
            <a:r>
              <a:rPr kumimoji="0" lang="en-US" altLang="ko-KR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/ 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구슬 </a:t>
            </a:r>
            <a:r>
              <a:rPr kumimoji="0" lang="en-US" altLang="ko-KR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/ 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돌 </a:t>
            </a:r>
            <a:r>
              <a:rPr kumimoji="0" lang="en-US" altLang="ko-KR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/ 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비석 </a:t>
            </a:r>
            <a:r>
              <a:rPr kumimoji="0" lang="en-US" altLang="ko-KR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/ 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축구 </a:t>
            </a:r>
            <a:r>
              <a:rPr kumimoji="0" lang="en-US" altLang="ko-KR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/ 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데굴데굴 </a:t>
            </a:r>
            <a:r>
              <a:rPr kumimoji="0" lang="en-US" altLang="ko-KR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(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공 굴러가는 소리</a:t>
            </a:r>
            <a:r>
              <a:rPr kumimoji="0" lang="en-US" altLang="ko-KR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)</a:t>
            </a:r>
          </a:p>
        </p:txBody>
      </p:sp>
      <p:sp>
        <p:nvSpPr>
          <p:cNvPr id="15" name="직사각형 14"/>
          <p:cNvSpPr/>
          <p:nvPr/>
        </p:nvSpPr>
        <p:spPr>
          <a:xfrm>
            <a:off x="2401593" y="3818980"/>
            <a:ext cx="110158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000" b="1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C77EB6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확장놀이</a:t>
            </a:r>
          </a:p>
        </p:txBody>
      </p:sp>
      <p:sp>
        <p:nvSpPr>
          <p:cNvPr id="16" name="직사각형 15"/>
          <p:cNvSpPr/>
          <p:nvPr/>
        </p:nvSpPr>
        <p:spPr>
          <a:xfrm>
            <a:off x="2401593" y="4203361"/>
            <a:ext cx="886617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2000" marR="0" lvl="0" indent="-16200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80000"/>
              <a:buFont typeface="Arial" panose="020B0604020202020204" pitchFamily="34" charset="0"/>
              <a:buChar char="•"/>
              <a:tabLst/>
              <a:defRPr/>
            </a:pPr>
            <a:r>
              <a:rPr kumimoji="0" lang="ko-KR" altLang="en-US" sz="18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‘비석 </a:t>
            </a:r>
            <a:r>
              <a:rPr kumimoji="0" lang="ko-KR" altLang="en-US" sz="1800" b="0" i="0" u="none" strike="noStrike" kern="1200" cap="none" spc="0" normalizeH="0" baseline="0" noProof="0" dirty="0" err="1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치기’</a:t>
            </a:r>
            <a:r>
              <a:rPr kumimoji="0" lang="ko-KR" altLang="en-US" sz="1800" b="0" i="0" u="none" strike="noStrike" kern="1200" cap="none" spc="0" normalizeH="0" baseline="0" noProof="0" dirty="0" err="1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를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 응용하여 </a:t>
            </a:r>
            <a:r>
              <a:rPr kumimoji="0" lang="ko-KR" altLang="en-US" sz="1800" b="0" i="0" u="none" strike="noStrike" kern="1200" cap="none" spc="0" normalizeH="0" baseline="0" noProof="0" dirty="0" err="1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볼링놀이를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 </a:t>
            </a:r>
            <a:r>
              <a:rPr kumimoji="0" lang="ko-KR" altLang="en-US" sz="18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해보세요</a:t>
            </a:r>
            <a:r>
              <a:rPr kumimoji="0" lang="en-US" altLang="ko-KR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/>
            </a:r>
            <a:br>
              <a:rPr kumimoji="0" lang="en-US" altLang="ko-KR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</a:br>
            <a:r>
              <a:rPr kumimoji="0" lang="ko-KR" altLang="en-US" sz="1800" b="0" i="0" u="none" strike="noStrike" kern="1200" cap="none" spc="0" normalizeH="0" baseline="0" noProof="0" dirty="0" err="1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볼링핀을</a:t>
            </a:r>
            <a:r>
              <a:rPr kumimoji="0" lang="ko-KR" altLang="en-US" sz="18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 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세우듯이 물건을 </a:t>
            </a:r>
            <a:r>
              <a:rPr kumimoji="0" lang="en-US" altLang="ko-KR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10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개 </a:t>
            </a:r>
            <a:r>
              <a:rPr kumimoji="0" lang="ko-KR" altLang="en-US" sz="18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세우고</a:t>
            </a:r>
            <a:r>
              <a:rPr kumimoji="0" lang="en-US" altLang="ko-KR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 </a:t>
            </a:r>
            <a:r>
              <a:rPr kumimoji="0" lang="ko-KR" altLang="en-US" sz="1800" b="0" i="0" u="none" strike="noStrike" kern="1200" cap="none" spc="0" normalizeH="0" baseline="0" noProof="0" dirty="0" err="1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볼링공처럼</a:t>
            </a:r>
            <a:r>
              <a:rPr kumimoji="0" lang="ko-KR" altLang="en-US" sz="18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 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공을 굴려 쓰러뜨리는 </a:t>
            </a:r>
            <a:r>
              <a:rPr kumimoji="0" lang="ko-KR" altLang="en-US" sz="1800" b="0" i="0" u="none" strike="noStrike" kern="1200" cap="none" spc="0" normalizeH="0" baseline="0" noProof="0" dirty="0" err="1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놀이에요</a:t>
            </a:r>
            <a:endParaRPr kumimoji="0" lang="en-US" altLang="ko-KR" sz="1800" b="0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나눔바른고딕" panose="020B0603020101020101" pitchFamily="50" charset="-127"/>
              <a:ea typeface="나눔바른고딕" panose="020B0603020101020101" pitchFamily="50" charset="-127"/>
              <a:cs typeface="+mn-cs"/>
            </a:endParaRPr>
          </a:p>
        </p:txBody>
      </p:sp>
      <p:pic>
        <p:nvPicPr>
          <p:cNvPr id="20" name="그림 1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3897" y="2553633"/>
            <a:ext cx="684516" cy="779184"/>
          </a:xfrm>
          <a:prstGeom prst="rect">
            <a:avLst/>
          </a:prstGeom>
        </p:spPr>
      </p:pic>
      <p:pic>
        <p:nvPicPr>
          <p:cNvPr id="22" name="그림 21"/>
          <p:cNvPicPr>
            <a:picLocks noChangeAspect="1"/>
          </p:cNvPicPr>
          <p:nvPr/>
        </p:nvPicPr>
        <p:blipFill rotWithShape="1">
          <a:blip r:embed="rId3"/>
          <a:srcRect r="16181" b="32582"/>
          <a:stretch/>
        </p:blipFill>
        <p:spPr>
          <a:xfrm>
            <a:off x="1421633" y="3963905"/>
            <a:ext cx="740734" cy="740862"/>
          </a:xfrm>
          <a:prstGeom prst="rect">
            <a:avLst/>
          </a:prstGeom>
        </p:spPr>
      </p:pic>
      <p:pic>
        <p:nvPicPr>
          <p:cNvPr id="26" name="그림 2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326761" y="1697658"/>
            <a:ext cx="287593" cy="337772"/>
          </a:xfrm>
          <a:prstGeom prst="rect">
            <a:avLst/>
          </a:prstGeom>
        </p:spPr>
      </p:pic>
      <p:sp>
        <p:nvSpPr>
          <p:cNvPr id="24" name="모서리가 둥근 직사각형 23"/>
          <p:cNvSpPr/>
          <p:nvPr/>
        </p:nvSpPr>
        <p:spPr>
          <a:xfrm>
            <a:off x="987572" y="5134897"/>
            <a:ext cx="10563224" cy="1522577"/>
          </a:xfrm>
          <a:prstGeom prst="roundRect">
            <a:avLst>
              <a:gd name="adj" fmla="val 14210"/>
            </a:avLst>
          </a:prstGeom>
          <a:solidFill>
            <a:srgbClr val="F7ACC1">
              <a:alpha val="1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6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28" name="직사각형 27"/>
          <p:cNvSpPr/>
          <p:nvPr/>
        </p:nvSpPr>
        <p:spPr>
          <a:xfrm>
            <a:off x="2401593" y="5210092"/>
            <a:ext cx="161775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000" b="1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C77EB6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아빠 함께해요</a:t>
            </a:r>
          </a:p>
        </p:txBody>
      </p:sp>
      <p:sp>
        <p:nvSpPr>
          <p:cNvPr id="29" name="직사각형 28"/>
          <p:cNvSpPr/>
          <p:nvPr/>
        </p:nvSpPr>
        <p:spPr>
          <a:xfrm>
            <a:off x="2401593" y="5594473"/>
            <a:ext cx="886617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2000" marR="0" lvl="0" indent="-16200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80000"/>
              <a:buFont typeface="Arial" panose="020B0604020202020204" pitchFamily="34" charset="0"/>
              <a:buChar char="•"/>
              <a:tabLst/>
              <a:defRPr/>
            </a:pP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놀이터에서 아빠와 뛰어 놀며 </a:t>
            </a:r>
            <a:r>
              <a:rPr kumimoji="0" lang="ko-KR" altLang="en-US" sz="1800" b="0" i="0" u="none" strike="noStrike" kern="1200" cap="none" spc="0" normalizeH="0" baseline="0" noProof="0" dirty="0" err="1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공차기</a:t>
            </a:r>
            <a:r>
              <a:rPr kumimoji="0" lang="en-US" altLang="ko-KR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, 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공 던지기 놀이</a:t>
            </a:r>
            <a:r>
              <a:rPr kumimoji="0" lang="en-US" altLang="ko-KR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, 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바닥에 앉아 공 굴려 주고 </a:t>
            </a:r>
            <a:r>
              <a:rPr kumimoji="0" lang="ko-KR" altLang="en-US" sz="18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받기를 해보세요</a:t>
            </a:r>
            <a:endParaRPr kumimoji="0" lang="en-US" altLang="ko-KR" sz="1800" b="0" i="0" u="none" strike="noStrike" kern="1200" cap="none" spc="0" normalizeH="0" baseline="0" noProof="0" dirty="0" smtClean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나눔바른고딕" panose="020B0603020101020101" pitchFamily="50" charset="-127"/>
              <a:ea typeface="나눔바른고딕" panose="020B0603020101020101" pitchFamily="50" charset="-127"/>
              <a:cs typeface="+mn-cs"/>
            </a:endParaRPr>
          </a:p>
          <a:p>
            <a:pPr marL="162000" marR="0" lvl="0" indent="-16200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80000"/>
              <a:buFont typeface="Arial" panose="020B0604020202020204" pitchFamily="34" charset="0"/>
              <a:buChar char="•"/>
              <a:tabLst/>
              <a:defRPr/>
            </a:pP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아빠와 함께 야외에서 </a:t>
            </a:r>
            <a:r>
              <a:rPr kumimoji="0" lang="ko-KR" altLang="en-US" sz="18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비석 치기 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활동을 해보세요</a:t>
            </a:r>
            <a:endParaRPr kumimoji="0" lang="en-US" altLang="ko-KR" sz="1800" b="0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나눔바른고딕" panose="020B0603020101020101" pitchFamily="50" charset="-127"/>
              <a:ea typeface="나눔바른고딕" panose="020B0603020101020101" pitchFamily="50" charset="-127"/>
              <a:cs typeface="+mn-cs"/>
            </a:endParaRPr>
          </a:p>
        </p:txBody>
      </p:sp>
      <p:pic>
        <p:nvPicPr>
          <p:cNvPr id="30" name="그림 2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94790" y="5643790"/>
            <a:ext cx="605794" cy="7298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64301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/>
          <p:cNvSpPr/>
          <p:nvPr/>
        </p:nvSpPr>
        <p:spPr>
          <a:xfrm>
            <a:off x="1374981" y="509832"/>
            <a:ext cx="6754368" cy="46166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4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데굴데굴 데구루루 </a:t>
            </a:r>
            <a:r>
              <a:rPr kumimoji="0" lang="ko-KR" altLang="en-US" sz="2400" b="1" i="0" u="none" strike="noStrike" kern="1200" cap="none" spc="0" normalizeH="0" baseline="0" noProof="0" dirty="0" err="1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재밌는</a:t>
            </a:r>
            <a:r>
              <a:rPr kumimoji="0" lang="ko-KR" altLang="en-US" sz="24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 공놀이</a:t>
            </a:r>
            <a:endParaRPr kumimoji="0" lang="ko-KR" altLang="en-US" sz="2400" b="1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white"/>
              </a:solidFill>
              <a:effectLst/>
              <a:uLnTx/>
              <a:uFillTx/>
              <a:latin typeface="08서울한강체 M" panose="02020603020101020101" pitchFamily="18" charset="-127"/>
              <a:ea typeface="08서울한강체 M" panose="02020603020101020101" pitchFamily="18" charset="-127"/>
              <a:cs typeface="+mn-cs"/>
            </a:endParaRPr>
          </a:p>
        </p:txBody>
      </p:sp>
      <p:sp>
        <p:nvSpPr>
          <p:cNvPr id="5" name="직사각형 4"/>
          <p:cNvSpPr/>
          <p:nvPr/>
        </p:nvSpPr>
        <p:spPr>
          <a:xfrm>
            <a:off x="363045" y="528417"/>
            <a:ext cx="886635" cy="40011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20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5</a:t>
            </a:r>
            <a:r>
              <a:rPr kumimoji="0" lang="ko-KR" altLang="en-US" sz="20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회기</a:t>
            </a:r>
            <a:endParaRPr kumimoji="0" lang="ko-KR" altLang="en-US" sz="2000" b="1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srgbClr val="4A5DAA"/>
              </a:solidFill>
              <a:effectLst/>
              <a:uLnTx/>
              <a:uFillTx/>
              <a:latin typeface="08서울한강체 M" panose="02020603020101020101" pitchFamily="18" charset="-127"/>
              <a:ea typeface="08서울한강체 M" panose="02020603020101020101" pitchFamily="18" charset="-127"/>
              <a:cs typeface="+mn-cs"/>
            </a:endParaRPr>
          </a:p>
        </p:txBody>
      </p:sp>
      <p:pic>
        <p:nvPicPr>
          <p:cNvPr id="10" name="그림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4155" y="1652253"/>
            <a:ext cx="1046250" cy="2553750"/>
          </a:xfrm>
          <a:prstGeom prst="rect">
            <a:avLst/>
          </a:prstGeom>
        </p:spPr>
      </p:pic>
      <p:sp>
        <p:nvSpPr>
          <p:cNvPr id="49" name="직사각형 48"/>
          <p:cNvSpPr/>
          <p:nvPr/>
        </p:nvSpPr>
        <p:spPr>
          <a:xfrm>
            <a:off x="7869270" y="555998"/>
            <a:ext cx="121058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800" b="1" i="0" u="none" strike="noStrike" kern="1200" cap="none" spc="0" normalizeH="0" baseline="0" noProof="0" dirty="0" err="1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활동수준ㅣ</a:t>
            </a:r>
            <a:endParaRPr kumimoji="0" lang="ko-KR" altLang="en-US" sz="1800" b="1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white"/>
              </a:solidFill>
              <a:effectLst/>
              <a:uLnTx/>
              <a:uFillTx/>
              <a:latin typeface="나눔바른고딕" panose="020B0603020101020101" pitchFamily="50" charset="-127"/>
              <a:ea typeface="나눔바른고딕" panose="020B0603020101020101" pitchFamily="50" charset="-127"/>
              <a:cs typeface="+mn-cs"/>
            </a:endParaRPr>
          </a:p>
        </p:txBody>
      </p:sp>
      <p:sp>
        <p:nvSpPr>
          <p:cNvPr id="61" name="직사각형 60"/>
          <p:cNvSpPr/>
          <p:nvPr/>
        </p:nvSpPr>
        <p:spPr>
          <a:xfrm>
            <a:off x="8911811" y="555998"/>
            <a:ext cx="22878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8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★★☆</a:t>
            </a:r>
            <a:r>
              <a:rPr kumimoji="0" lang="en-US" altLang="ko-KR" sz="18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(</a:t>
            </a:r>
            <a:r>
              <a:rPr kumimoji="0" lang="ko-KR" altLang="en-US" sz="18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할 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수 있어요</a:t>
            </a:r>
            <a:r>
              <a:rPr kumimoji="0" lang="en-US" altLang="ko-KR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!) </a:t>
            </a:r>
          </a:p>
        </p:txBody>
      </p:sp>
      <p:sp>
        <p:nvSpPr>
          <p:cNvPr id="62" name="모서리가 둥근 직사각형 61"/>
          <p:cNvSpPr/>
          <p:nvPr/>
        </p:nvSpPr>
        <p:spPr>
          <a:xfrm>
            <a:off x="1243585" y="3448903"/>
            <a:ext cx="10508400" cy="1091184"/>
          </a:xfrm>
          <a:prstGeom prst="roundRect">
            <a:avLst>
              <a:gd name="adj" fmla="val 11639"/>
            </a:avLst>
          </a:prstGeom>
          <a:noFill/>
          <a:ln w="28575">
            <a:solidFill>
              <a:srgbClr val="ECECE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67" name="양쪽 모서리가 둥근 사각형 66"/>
          <p:cNvSpPr/>
          <p:nvPr/>
        </p:nvSpPr>
        <p:spPr>
          <a:xfrm rot="16200000">
            <a:off x="1374651" y="3293454"/>
            <a:ext cx="1115567" cy="1377698"/>
          </a:xfrm>
          <a:prstGeom prst="round2SameRect">
            <a:avLst>
              <a:gd name="adj1" fmla="val 9563"/>
              <a:gd name="adj2" fmla="val 0"/>
            </a:avLst>
          </a:prstGeom>
          <a:solidFill>
            <a:srgbClr val="8CA2D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81" name="모서리가 둥근 직사각형 80"/>
          <p:cNvSpPr/>
          <p:nvPr/>
        </p:nvSpPr>
        <p:spPr>
          <a:xfrm>
            <a:off x="1365505" y="3553969"/>
            <a:ext cx="1146048" cy="883920"/>
          </a:xfrm>
          <a:prstGeom prst="roundRect">
            <a:avLst>
              <a:gd name="adj" fmla="val 8391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52" name="직사각형 51"/>
          <p:cNvSpPr/>
          <p:nvPr/>
        </p:nvSpPr>
        <p:spPr>
          <a:xfrm>
            <a:off x="1849400" y="3654475"/>
            <a:ext cx="59503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8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놀이</a:t>
            </a:r>
            <a:r>
              <a:rPr kumimoji="0" lang="en-US" altLang="ko-KR" sz="18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/>
            </a:r>
            <a:br>
              <a:rPr kumimoji="0" lang="en-US" altLang="ko-KR" sz="18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</a:br>
            <a:r>
              <a:rPr kumimoji="0" lang="ko-KR" altLang="en-US" sz="18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목표</a:t>
            </a:r>
            <a:endParaRPr kumimoji="0" lang="ko-KR" altLang="en-US" sz="1800" b="1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srgbClr val="4A5DAA"/>
              </a:solidFill>
              <a:effectLst/>
              <a:uLnTx/>
              <a:uFillTx/>
              <a:latin typeface="나눔바른고딕" panose="020B0603020101020101" pitchFamily="50" charset="-127"/>
              <a:ea typeface="나눔바른고딕" panose="020B0603020101020101" pitchFamily="50" charset="-127"/>
              <a:cs typeface="+mn-cs"/>
            </a:endParaRPr>
          </a:p>
        </p:txBody>
      </p:sp>
      <p:sp>
        <p:nvSpPr>
          <p:cNvPr id="51" name="직사각형 50"/>
          <p:cNvSpPr/>
          <p:nvPr/>
        </p:nvSpPr>
        <p:spPr>
          <a:xfrm>
            <a:off x="2910432" y="3633178"/>
            <a:ext cx="7058343" cy="73353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ts val="25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공 또는 구슬을 이용한 전통놀이를 알 수 </a:t>
            </a:r>
            <a:r>
              <a:rPr kumimoji="0" lang="ko-KR" altLang="en-US" sz="18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있어요</a:t>
            </a:r>
            <a:endParaRPr kumimoji="0" lang="en-US" altLang="ko-KR" sz="1800" b="0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나눔바른고딕" panose="020B0603020101020101" pitchFamily="50" charset="-127"/>
              <a:ea typeface="나눔바른고딕" panose="020B0603020101020101" pitchFamily="50" charset="-127"/>
              <a:cs typeface="+mn-cs"/>
            </a:endParaRPr>
          </a:p>
          <a:p>
            <a:pPr marL="0" marR="0" lvl="0" indent="0" algn="l" defTabSz="914400" rtl="0" eaLnBrk="1" fontAlgn="auto" latinLnBrk="1" hangingPunct="1">
              <a:lnSpc>
                <a:spcPts val="25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800" b="0" i="0" u="none" strike="noStrike" kern="1200" cap="none" spc="0" normalizeH="0" baseline="0" noProof="0" dirty="0" err="1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공놀이할</a:t>
            </a:r>
            <a:r>
              <a:rPr kumimoji="0" lang="ko-KR" altLang="en-US" sz="18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 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때 </a:t>
            </a:r>
            <a:r>
              <a:rPr kumimoji="0" lang="ko-KR" altLang="en-US" sz="18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지켜야 하는 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규칙을 알고 안전하고 </a:t>
            </a:r>
            <a:r>
              <a:rPr kumimoji="0" lang="ko-KR" altLang="en-US" sz="1800" b="0" i="0" u="none" strike="noStrike" kern="1200" cap="none" spc="0" normalizeH="0" baseline="0" noProof="0" dirty="0" err="1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재밌는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 </a:t>
            </a:r>
            <a:r>
              <a:rPr kumimoji="0" lang="ko-KR" altLang="en-US" sz="18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공놀이를 할 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수 있어요</a:t>
            </a:r>
            <a:endParaRPr kumimoji="0" lang="en-US" altLang="ko-KR" sz="1800" b="0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나눔바른고딕" panose="020B0603020101020101" pitchFamily="50" charset="-127"/>
              <a:ea typeface="나눔바른고딕" panose="020B0603020101020101" pitchFamily="50" charset="-127"/>
              <a:cs typeface="+mn-cs"/>
            </a:endParaRPr>
          </a:p>
        </p:txBody>
      </p:sp>
      <p:sp>
        <p:nvSpPr>
          <p:cNvPr id="71" name="Freeform 58"/>
          <p:cNvSpPr>
            <a:spLocks noEditPoints="1"/>
          </p:cNvSpPr>
          <p:nvPr/>
        </p:nvSpPr>
        <p:spPr bwMode="auto">
          <a:xfrm>
            <a:off x="2776987" y="3783925"/>
            <a:ext cx="102639" cy="102639"/>
          </a:xfrm>
          <a:custGeom>
            <a:avLst/>
            <a:gdLst/>
            <a:ahLst/>
            <a:cxnLst>
              <a:cxn ang="0">
                <a:pos x="31" y="62"/>
              </a:cxn>
              <a:cxn ang="0">
                <a:pos x="0" y="31"/>
              </a:cxn>
              <a:cxn ang="0">
                <a:pos x="31" y="0"/>
              </a:cxn>
              <a:cxn ang="0">
                <a:pos x="62" y="31"/>
              </a:cxn>
              <a:cxn ang="0">
                <a:pos x="31" y="62"/>
              </a:cxn>
              <a:cxn ang="0">
                <a:pos x="31" y="9"/>
              </a:cxn>
              <a:cxn ang="0">
                <a:pos x="9" y="31"/>
              </a:cxn>
              <a:cxn ang="0">
                <a:pos x="31" y="53"/>
              </a:cxn>
              <a:cxn ang="0">
                <a:pos x="53" y="31"/>
              </a:cxn>
              <a:cxn ang="0">
                <a:pos x="31" y="9"/>
              </a:cxn>
              <a:cxn ang="0">
                <a:pos x="31" y="45"/>
              </a:cxn>
              <a:cxn ang="0">
                <a:pos x="27" y="45"/>
              </a:cxn>
              <a:cxn ang="0">
                <a:pos x="15" y="33"/>
              </a:cxn>
              <a:cxn ang="0">
                <a:pos x="15" y="29"/>
              </a:cxn>
              <a:cxn ang="0">
                <a:pos x="19" y="25"/>
              </a:cxn>
              <a:cxn ang="0">
                <a:pos x="23" y="25"/>
              </a:cxn>
              <a:cxn ang="0">
                <a:pos x="29" y="31"/>
              </a:cxn>
              <a:cxn ang="0">
                <a:pos x="40" y="20"/>
              </a:cxn>
              <a:cxn ang="0">
                <a:pos x="43" y="20"/>
              </a:cxn>
              <a:cxn ang="0">
                <a:pos x="48" y="24"/>
              </a:cxn>
              <a:cxn ang="0">
                <a:pos x="48" y="28"/>
              </a:cxn>
              <a:cxn ang="0">
                <a:pos x="31" y="45"/>
              </a:cxn>
            </a:cxnLst>
            <a:rect l="0" t="0" r="r" b="b"/>
            <a:pathLst>
              <a:path w="62" h="62">
                <a:moveTo>
                  <a:pt x="31" y="62"/>
                </a:moveTo>
                <a:cubicBezTo>
                  <a:pt x="14" y="62"/>
                  <a:pt x="0" y="48"/>
                  <a:pt x="0" y="31"/>
                </a:cubicBezTo>
                <a:cubicBezTo>
                  <a:pt x="0" y="14"/>
                  <a:pt x="14" y="0"/>
                  <a:pt x="31" y="0"/>
                </a:cubicBezTo>
                <a:cubicBezTo>
                  <a:pt x="48" y="0"/>
                  <a:pt x="62" y="14"/>
                  <a:pt x="62" y="31"/>
                </a:cubicBezTo>
                <a:cubicBezTo>
                  <a:pt x="62" y="48"/>
                  <a:pt x="48" y="62"/>
                  <a:pt x="31" y="62"/>
                </a:cubicBezTo>
                <a:close/>
                <a:moveTo>
                  <a:pt x="31" y="9"/>
                </a:moveTo>
                <a:cubicBezTo>
                  <a:pt x="19" y="9"/>
                  <a:pt x="9" y="19"/>
                  <a:pt x="9" y="31"/>
                </a:cubicBezTo>
                <a:cubicBezTo>
                  <a:pt x="9" y="43"/>
                  <a:pt x="19" y="53"/>
                  <a:pt x="31" y="53"/>
                </a:cubicBezTo>
                <a:cubicBezTo>
                  <a:pt x="43" y="53"/>
                  <a:pt x="53" y="43"/>
                  <a:pt x="53" y="31"/>
                </a:cubicBezTo>
                <a:cubicBezTo>
                  <a:pt x="53" y="19"/>
                  <a:pt x="43" y="9"/>
                  <a:pt x="31" y="9"/>
                </a:cubicBezTo>
                <a:close/>
                <a:moveTo>
                  <a:pt x="31" y="45"/>
                </a:moveTo>
                <a:cubicBezTo>
                  <a:pt x="30" y="46"/>
                  <a:pt x="28" y="46"/>
                  <a:pt x="27" y="45"/>
                </a:cubicBezTo>
                <a:cubicBezTo>
                  <a:pt x="15" y="33"/>
                  <a:pt x="15" y="33"/>
                  <a:pt x="15" y="33"/>
                </a:cubicBezTo>
                <a:cubicBezTo>
                  <a:pt x="14" y="32"/>
                  <a:pt x="14" y="30"/>
                  <a:pt x="15" y="29"/>
                </a:cubicBezTo>
                <a:cubicBezTo>
                  <a:pt x="19" y="25"/>
                  <a:pt x="19" y="25"/>
                  <a:pt x="19" y="25"/>
                </a:cubicBezTo>
                <a:cubicBezTo>
                  <a:pt x="20" y="24"/>
                  <a:pt x="22" y="24"/>
                  <a:pt x="23" y="25"/>
                </a:cubicBezTo>
                <a:cubicBezTo>
                  <a:pt x="29" y="31"/>
                  <a:pt x="29" y="31"/>
                  <a:pt x="29" y="31"/>
                </a:cubicBezTo>
                <a:cubicBezTo>
                  <a:pt x="40" y="20"/>
                  <a:pt x="40" y="20"/>
                  <a:pt x="40" y="20"/>
                </a:cubicBezTo>
                <a:cubicBezTo>
                  <a:pt x="41" y="19"/>
                  <a:pt x="42" y="19"/>
                  <a:pt x="43" y="20"/>
                </a:cubicBezTo>
                <a:cubicBezTo>
                  <a:pt x="48" y="24"/>
                  <a:pt x="48" y="24"/>
                  <a:pt x="48" y="24"/>
                </a:cubicBezTo>
                <a:cubicBezTo>
                  <a:pt x="49" y="25"/>
                  <a:pt x="49" y="27"/>
                  <a:pt x="48" y="28"/>
                </a:cubicBezTo>
                <a:lnTo>
                  <a:pt x="31" y="45"/>
                </a:lnTo>
                <a:close/>
              </a:path>
            </a:pathLst>
          </a:custGeom>
          <a:solidFill>
            <a:srgbClr val="4A5DAA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74" name="Freeform 58"/>
          <p:cNvSpPr>
            <a:spLocks noEditPoints="1"/>
          </p:cNvSpPr>
          <p:nvPr/>
        </p:nvSpPr>
        <p:spPr bwMode="auto">
          <a:xfrm>
            <a:off x="2776987" y="4099128"/>
            <a:ext cx="102639" cy="102639"/>
          </a:xfrm>
          <a:custGeom>
            <a:avLst/>
            <a:gdLst/>
            <a:ahLst/>
            <a:cxnLst>
              <a:cxn ang="0">
                <a:pos x="31" y="62"/>
              </a:cxn>
              <a:cxn ang="0">
                <a:pos x="0" y="31"/>
              </a:cxn>
              <a:cxn ang="0">
                <a:pos x="31" y="0"/>
              </a:cxn>
              <a:cxn ang="0">
                <a:pos x="62" y="31"/>
              </a:cxn>
              <a:cxn ang="0">
                <a:pos x="31" y="62"/>
              </a:cxn>
              <a:cxn ang="0">
                <a:pos x="31" y="9"/>
              </a:cxn>
              <a:cxn ang="0">
                <a:pos x="9" y="31"/>
              </a:cxn>
              <a:cxn ang="0">
                <a:pos x="31" y="53"/>
              </a:cxn>
              <a:cxn ang="0">
                <a:pos x="53" y="31"/>
              </a:cxn>
              <a:cxn ang="0">
                <a:pos x="31" y="9"/>
              </a:cxn>
              <a:cxn ang="0">
                <a:pos x="31" y="45"/>
              </a:cxn>
              <a:cxn ang="0">
                <a:pos x="27" y="45"/>
              </a:cxn>
              <a:cxn ang="0">
                <a:pos x="15" y="33"/>
              </a:cxn>
              <a:cxn ang="0">
                <a:pos x="15" y="29"/>
              </a:cxn>
              <a:cxn ang="0">
                <a:pos x="19" y="25"/>
              </a:cxn>
              <a:cxn ang="0">
                <a:pos x="23" y="25"/>
              </a:cxn>
              <a:cxn ang="0">
                <a:pos x="29" y="31"/>
              </a:cxn>
              <a:cxn ang="0">
                <a:pos x="40" y="20"/>
              </a:cxn>
              <a:cxn ang="0">
                <a:pos x="43" y="20"/>
              </a:cxn>
              <a:cxn ang="0">
                <a:pos x="48" y="24"/>
              </a:cxn>
              <a:cxn ang="0">
                <a:pos x="48" y="28"/>
              </a:cxn>
              <a:cxn ang="0">
                <a:pos x="31" y="45"/>
              </a:cxn>
            </a:cxnLst>
            <a:rect l="0" t="0" r="r" b="b"/>
            <a:pathLst>
              <a:path w="62" h="62">
                <a:moveTo>
                  <a:pt x="31" y="62"/>
                </a:moveTo>
                <a:cubicBezTo>
                  <a:pt x="14" y="62"/>
                  <a:pt x="0" y="48"/>
                  <a:pt x="0" y="31"/>
                </a:cubicBezTo>
                <a:cubicBezTo>
                  <a:pt x="0" y="14"/>
                  <a:pt x="14" y="0"/>
                  <a:pt x="31" y="0"/>
                </a:cubicBezTo>
                <a:cubicBezTo>
                  <a:pt x="48" y="0"/>
                  <a:pt x="62" y="14"/>
                  <a:pt x="62" y="31"/>
                </a:cubicBezTo>
                <a:cubicBezTo>
                  <a:pt x="62" y="48"/>
                  <a:pt x="48" y="62"/>
                  <a:pt x="31" y="62"/>
                </a:cubicBezTo>
                <a:close/>
                <a:moveTo>
                  <a:pt x="31" y="9"/>
                </a:moveTo>
                <a:cubicBezTo>
                  <a:pt x="19" y="9"/>
                  <a:pt x="9" y="19"/>
                  <a:pt x="9" y="31"/>
                </a:cubicBezTo>
                <a:cubicBezTo>
                  <a:pt x="9" y="43"/>
                  <a:pt x="19" y="53"/>
                  <a:pt x="31" y="53"/>
                </a:cubicBezTo>
                <a:cubicBezTo>
                  <a:pt x="43" y="53"/>
                  <a:pt x="53" y="43"/>
                  <a:pt x="53" y="31"/>
                </a:cubicBezTo>
                <a:cubicBezTo>
                  <a:pt x="53" y="19"/>
                  <a:pt x="43" y="9"/>
                  <a:pt x="31" y="9"/>
                </a:cubicBezTo>
                <a:close/>
                <a:moveTo>
                  <a:pt x="31" y="45"/>
                </a:moveTo>
                <a:cubicBezTo>
                  <a:pt x="30" y="46"/>
                  <a:pt x="28" y="46"/>
                  <a:pt x="27" y="45"/>
                </a:cubicBezTo>
                <a:cubicBezTo>
                  <a:pt x="15" y="33"/>
                  <a:pt x="15" y="33"/>
                  <a:pt x="15" y="33"/>
                </a:cubicBezTo>
                <a:cubicBezTo>
                  <a:pt x="14" y="32"/>
                  <a:pt x="14" y="30"/>
                  <a:pt x="15" y="29"/>
                </a:cubicBezTo>
                <a:cubicBezTo>
                  <a:pt x="19" y="25"/>
                  <a:pt x="19" y="25"/>
                  <a:pt x="19" y="25"/>
                </a:cubicBezTo>
                <a:cubicBezTo>
                  <a:pt x="20" y="24"/>
                  <a:pt x="22" y="24"/>
                  <a:pt x="23" y="25"/>
                </a:cubicBezTo>
                <a:cubicBezTo>
                  <a:pt x="29" y="31"/>
                  <a:pt x="29" y="31"/>
                  <a:pt x="29" y="31"/>
                </a:cubicBezTo>
                <a:cubicBezTo>
                  <a:pt x="40" y="20"/>
                  <a:pt x="40" y="20"/>
                  <a:pt x="40" y="20"/>
                </a:cubicBezTo>
                <a:cubicBezTo>
                  <a:pt x="41" y="19"/>
                  <a:pt x="42" y="19"/>
                  <a:pt x="43" y="20"/>
                </a:cubicBezTo>
                <a:cubicBezTo>
                  <a:pt x="48" y="24"/>
                  <a:pt x="48" y="24"/>
                  <a:pt x="48" y="24"/>
                </a:cubicBezTo>
                <a:cubicBezTo>
                  <a:pt x="49" y="25"/>
                  <a:pt x="49" y="27"/>
                  <a:pt x="48" y="28"/>
                </a:cubicBezTo>
                <a:lnTo>
                  <a:pt x="31" y="45"/>
                </a:lnTo>
                <a:close/>
              </a:path>
            </a:pathLst>
          </a:custGeom>
          <a:solidFill>
            <a:srgbClr val="4A5DAA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65" name="모서리가 둥근 직사각형 64"/>
          <p:cNvSpPr/>
          <p:nvPr/>
        </p:nvSpPr>
        <p:spPr>
          <a:xfrm>
            <a:off x="1249680" y="4937759"/>
            <a:ext cx="10508400" cy="1091184"/>
          </a:xfrm>
          <a:prstGeom prst="roundRect">
            <a:avLst>
              <a:gd name="adj" fmla="val 11639"/>
            </a:avLst>
          </a:prstGeom>
          <a:noFill/>
          <a:ln w="28575">
            <a:solidFill>
              <a:srgbClr val="ECECE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68" name="양쪽 모서리가 둥근 사각형 67"/>
          <p:cNvSpPr/>
          <p:nvPr/>
        </p:nvSpPr>
        <p:spPr>
          <a:xfrm rot="16200000">
            <a:off x="1374650" y="4794502"/>
            <a:ext cx="1115567" cy="1377698"/>
          </a:xfrm>
          <a:prstGeom prst="round2SameRect">
            <a:avLst>
              <a:gd name="adj1" fmla="val 9563"/>
              <a:gd name="adj2" fmla="val 0"/>
            </a:avLst>
          </a:prstGeom>
          <a:solidFill>
            <a:srgbClr val="8CA2D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82" name="모서리가 둥근 직사각형 81"/>
          <p:cNvSpPr/>
          <p:nvPr/>
        </p:nvSpPr>
        <p:spPr>
          <a:xfrm>
            <a:off x="1365504" y="5041391"/>
            <a:ext cx="1146048" cy="883920"/>
          </a:xfrm>
          <a:prstGeom prst="roundRect">
            <a:avLst>
              <a:gd name="adj" fmla="val 8391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54" name="직사각형 53"/>
          <p:cNvSpPr/>
          <p:nvPr/>
        </p:nvSpPr>
        <p:spPr>
          <a:xfrm>
            <a:off x="2910431" y="5282335"/>
            <a:ext cx="5505033" cy="41293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ts val="25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공</a:t>
            </a:r>
            <a:r>
              <a:rPr kumimoji="0" lang="en-US" altLang="ko-KR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(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작은 공</a:t>
            </a:r>
            <a:r>
              <a:rPr kumimoji="0" lang="en-US" altLang="ko-KR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, 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큰 공</a:t>
            </a:r>
            <a:r>
              <a:rPr kumimoji="0" lang="en-US" altLang="ko-KR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), 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블록</a:t>
            </a:r>
            <a:r>
              <a:rPr kumimoji="0" lang="en-US" altLang="ko-KR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, 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빗자루</a:t>
            </a:r>
            <a:r>
              <a:rPr kumimoji="0" lang="en-US" altLang="ko-KR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, 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구슬</a:t>
            </a:r>
            <a:r>
              <a:rPr kumimoji="0" lang="en-US" altLang="ko-KR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, 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전통놀이 </a:t>
            </a:r>
            <a:r>
              <a:rPr kumimoji="0" lang="ko-KR" altLang="en-US" sz="18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그림 자료</a:t>
            </a:r>
            <a:endParaRPr kumimoji="0" lang="ko-KR" altLang="en-US" sz="1800" b="0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나눔바른고딕" panose="020B0603020101020101" pitchFamily="50" charset="-127"/>
              <a:ea typeface="나눔바른고딕" panose="020B0603020101020101" pitchFamily="50" charset="-127"/>
              <a:cs typeface="+mn-cs"/>
            </a:endParaRPr>
          </a:p>
        </p:txBody>
      </p:sp>
      <p:sp>
        <p:nvSpPr>
          <p:cNvPr id="69" name="직사각형 68"/>
          <p:cNvSpPr/>
          <p:nvPr/>
        </p:nvSpPr>
        <p:spPr>
          <a:xfrm>
            <a:off x="1849399" y="5160186"/>
            <a:ext cx="59503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800" b="1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놀이</a:t>
            </a:r>
            <a:r>
              <a:rPr kumimoji="0" lang="en-US" altLang="ko-KR" sz="1800" b="1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/>
            </a:r>
            <a:br>
              <a:rPr kumimoji="0" lang="en-US" altLang="ko-KR" sz="1800" b="1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</a:br>
            <a:r>
              <a:rPr kumimoji="0" lang="ko-KR" altLang="en-US" sz="1800" b="1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자료</a:t>
            </a:r>
          </a:p>
        </p:txBody>
      </p:sp>
      <p:sp>
        <p:nvSpPr>
          <p:cNvPr id="79" name="Freeform 58"/>
          <p:cNvSpPr>
            <a:spLocks noEditPoints="1"/>
          </p:cNvSpPr>
          <p:nvPr/>
        </p:nvSpPr>
        <p:spPr bwMode="auto">
          <a:xfrm>
            <a:off x="2776986" y="5432032"/>
            <a:ext cx="102639" cy="102639"/>
          </a:xfrm>
          <a:custGeom>
            <a:avLst/>
            <a:gdLst/>
            <a:ahLst/>
            <a:cxnLst>
              <a:cxn ang="0">
                <a:pos x="31" y="62"/>
              </a:cxn>
              <a:cxn ang="0">
                <a:pos x="0" y="31"/>
              </a:cxn>
              <a:cxn ang="0">
                <a:pos x="31" y="0"/>
              </a:cxn>
              <a:cxn ang="0">
                <a:pos x="62" y="31"/>
              </a:cxn>
              <a:cxn ang="0">
                <a:pos x="31" y="62"/>
              </a:cxn>
              <a:cxn ang="0">
                <a:pos x="31" y="9"/>
              </a:cxn>
              <a:cxn ang="0">
                <a:pos x="9" y="31"/>
              </a:cxn>
              <a:cxn ang="0">
                <a:pos x="31" y="53"/>
              </a:cxn>
              <a:cxn ang="0">
                <a:pos x="53" y="31"/>
              </a:cxn>
              <a:cxn ang="0">
                <a:pos x="31" y="9"/>
              </a:cxn>
              <a:cxn ang="0">
                <a:pos x="31" y="45"/>
              </a:cxn>
              <a:cxn ang="0">
                <a:pos x="27" y="45"/>
              </a:cxn>
              <a:cxn ang="0">
                <a:pos x="15" y="33"/>
              </a:cxn>
              <a:cxn ang="0">
                <a:pos x="15" y="29"/>
              </a:cxn>
              <a:cxn ang="0">
                <a:pos x="19" y="25"/>
              </a:cxn>
              <a:cxn ang="0">
                <a:pos x="23" y="25"/>
              </a:cxn>
              <a:cxn ang="0">
                <a:pos x="29" y="31"/>
              </a:cxn>
              <a:cxn ang="0">
                <a:pos x="40" y="20"/>
              </a:cxn>
              <a:cxn ang="0">
                <a:pos x="43" y="20"/>
              </a:cxn>
              <a:cxn ang="0">
                <a:pos x="48" y="24"/>
              </a:cxn>
              <a:cxn ang="0">
                <a:pos x="48" y="28"/>
              </a:cxn>
              <a:cxn ang="0">
                <a:pos x="31" y="45"/>
              </a:cxn>
            </a:cxnLst>
            <a:rect l="0" t="0" r="r" b="b"/>
            <a:pathLst>
              <a:path w="62" h="62">
                <a:moveTo>
                  <a:pt x="31" y="62"/>
                </a:moveTo>
                <a:cubicBezTo>
                  <a:pt x="14" y="62"/>
                  <a:pt x="0" y="48"/>
                  <a:pt x="0" y="31"/>
                </a:cubicBezTo>
                <a:cubicBezTo>
                  <a:pt x="0" y="14"/>
                  <a:pt x="14" y="0"/>
                  <a:pt x="31" y="0"/>
                </a:cubicBezTo>
                <a:cubicBezTo>
                  <a:pt x="48" y="0"/>
                  <a:pt x="62" y="14"/>
                  <a:pt x="62" y="31"/>
                </a:cubicBezTo>
                <a:cubicBezTo>
                  <a:pt x="62" y="48"/>
                  <a:pt x="48" y="62"/>
                  <a:pt x="31" y="62"/>
                </a:cubicBezTo>
                <a:close/>
                <a:moveTo>
                  <a:pt x="31" y="9"/>
                </a:moveTo>
                <a:cubicBezTo>
                  <a:pt x="19" y="9"/>
                  <a:pt x="9" y="19"/>
                  <a:pt x="9" y="31"/>
                </a:cubicBezTo>
                <a:cubicBezTo>
                  <a:pt x="9" y="43"/>
                  <a:pt x="19" y="53"/>
                  <a:pt x="31" y="53"/>
                </a:cubicBezTo>
                <a:cubicBezTo>
                  <a:pt x="43" y="53"/>
                  <a:pt x="53" y="43"/>
                  <a:pt x="53" y="31"/>
                </a:cubicBezTo>
                <a:cubicBezTo>
                  <a:pt x="53" y="19"/>
                  <a:pt x="43" y="9"/>
                  <a:pt x="31" y="9"/>
                </a:cubicBezTo>
                <a:close/>
                <a:moveTo>
                  <a:pt x="31" y="45"/>
                </a:moveTo>
                <a:cubicBezTo>
                  <a:pt x="30" y="46"/>
                  <a:pt x="28" y="46"/>
                  <a:pt x="27" y="45"/>
                </a:cubicBezTo>
                <a:cubicBezTo>
                  <a:pt x="15" y="33"/>
                  <a:pt x="15" y="33"/>
                  <a:pt x="15" y="33"/>
                </a:cubicBezTo>
                <a:cubicBezTo>
                  <a:pt x="14" y="32"/>
                  <a:pt x="14" y="30"/>
                  <a:pt x="15" y="29"/>
                </a:cubicBezTo>
                <a:cubicBezTo>
                  <a:pt x="19" y="25"/>
                  <a:pt x="19" y="25"/>
                  <a:pt x="19" y="25"/>
                </a:cubicBezTo>
                <a:cubicBezTo>
                  <a:pt x="20" y="24"/>
                  <a:pt x="22" y="24"/>
                  <a:pt x="23" y="25"/>
                </a:cubicBezTo>
                <a:cubicBezTo>
                  <a:pt x="29" y="31"/>
                  <a:pt x="29" y="31"/>
                  <a:pt x="29" y="31"/>
                </a:cubicBezTo>
                <a:cubicBezTo>
                  <a:pt x="40" y="20"/>
                  <a:pt x="40" y="20"/>
                  <a:pt x="40" y="20"/>
                </a:cubicBezTo>
                <a:cubicBezTo>
                  <a:pt x="41" y="19"/>
                  <a:pt x="42" y="19"/>
                  <a:pt x="43" y="20"/>
                </a:cubicBezTo>
                <a:cubicBezTo>
                  <a:pt x="48" y="24"/>
                  <a:pt x="48" y="24"/>
                  <a:pt x="48" y="24"/>
                </a:cubicBezTo>
                <a:cubicBezTo>
                  <a:pt x="49" y="25"/>
                  <a:pt x="49" y="27"/>
                  <a:pt x="48" y="28"/>
                </a:cubicBezTo>
                <a:lnTo>
                  <a:pt x="31" y="45"/>
                </a:lnTo>
                <a:close/>
              </a:path>
            </a:pathLst>
          </a:custGeom>
          <a:solidFill>
            <a:srgbClr val="4A5DAA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</p:txBody>
      </p:sp>
      <p:pic>
        <p:nvPicPr>
          <p:cNvPr id="86" name="그림 8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99940" y="3858421"/>
            <a:ext cx="357522" cy="275017"/>
          </a:xfrm>
          <a:prstGeom prst="rect">
            <a:avLst/>
          </a:prstGeom>
        </p:spPr>
      </p:pic>
      <p:pic>
        <p:nvPicPr>
          <p:cNvPr id="87" name="그림 8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38655" y="5295639"/>
            <a:ext cx="280092" cy="375424"/>
          </a:xfrm>
          <a:prstGeom prst="rect">
            <a:avLst/>
          </a:prstGeom>
        </p:spPr>
      </p:pic>
      <p:pic>
        <p:nvPicPr>
          <p:cNvPr id="88" name="그림 8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958052" y="2322280"/>
            <a:ext cx="591313" cy="650624"/>
          </a:xfrm>
          <a:prstGeom prst="rect">
            <a:avLst/>
          </a:prstGeom>
        </p:spPr>
      </p:pic>
      <p:grpSp>
        <p:nvGrpSpPr>
          <p:cNvPr id="131" name="그룹 130"/>
          <p:cNvGrpSpPr/>
          <p:nvPr/>
        </p:nvGrpSpPr>
        <p:grpSpPr>
          <a:xfrm>
            <a:off x="1249680" y="2206752"/>
            <a:ext cx="10509504" cy="822960"/>
            <a:chOff x="1249680" y="2206752"/>
            <a:chExt cx="10509504" cy="822960"/>
          </a:xfrm>
        </p:grpSpPr>
        <p:grpSp>
          <p:nvGrpSpPr>
            <p:cNvPr id="132" name="그룹 131"/>
            <p:cNvGrpSpPr/>
            <p:nvPr/>
          </p:nvGrpSpPr>
          <p:grpSpPr>
            <a:xfrm>
              <a:off x="1249680" y="2206752"/>
              <a:ext cx="10509504" cy="822960"/>
              <a:chOff x="1249680" y="1889760"/>
              <a:chExt cx="10509504" cy="822960"/>
            </a:xfrm>
          </p:grpSpPr>
          <p:sp>
            <p:nvSpPr>
              <p:cNvPr id="135" name="모서리가 둥근 직사각형 134"/>
              <p:cNvSpPr/>
              <p:nvPr/>
            </p:nvSpPr>
            <p:spPr>
              <a:xfrm>
                <a:off x="1249680" y="1889760"/>
                <a:ext cx="10509504" cy="822960"/>
              </a:xfrm>
              <a:prstGeom prst="roundRect">
                <a:avLst>
                  <a:gd name="adj" fmla="val 18000"/>
                </a:avLst>
              </a:prstGeom>
              <a:solidFill>
                <a:srgbClr val="ECECE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맑은 고딕"/>
                  <a:ea typeface="맑은 고딕" panose="020B0503020000020004" pitchFamily="50" charset="-127"/>
                  <a:cs typeface="+mn-cs"/>
                </a:endParaRPr>
              </a:p>
            </p:txBody>
          </p:sp>
          <p:grpSp>
            <p:nvGrpSpPr>
              <p:cNvPr id="136" name="그룹 135"/>
              <p:cNvGrpSpPr/>
              <p:nvPr/>
            </p:nvGrpSpPr>
            <p:grpSpPr>
              <a:xfrm>
                <a:off x="1919045" y="1983432"/>
                <a:ext cx="2780787" cy="635616"/>
                <a:chOff x="1638629" y="1983432"/>
                <a:chExt cx="2780787" cy="635616"/>
              </a:xfrm>
            </p:grpSpPr>
            <p:grpSp>
              <p:nvGrpSpPr>
                <p:cNvPr id="149" name="그룹 148"/>
                <p:cNvGrpSpPr/>
                <p:nvPr/>
              </p:nvGrpSpPr>
              <p:grpSpPr>
                <a:xfrm>
                  <a:off x="1638629" y="1983432"/>
                  <a:ext cx="635616" cy="635616"/>
                  <a:chOff x="1559381" y="1969587"/>
                  <a:chExt cx="635616" cy="635616"/>
                </a:xfrm>
              </p:grpSpPr>
              <p:sp>
                <p:nvSpPr>
                  <p:cNvPr id="159" name="타원 158"/>
                  <p:cNvSpPr/>
                  <p:nvPr/>
                </p:nvSpPr>
                <p:spPr>
                  <a:xfrm>
                    <a:off x="1559381" y="1969587"/>
                    <a:ext cx="635616" cy="635616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solidFill>
                      <a:srgbClr val="F58221"/>
                    </a:solidFill>
                    <a:prstDash val="sysDash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auto" latinLnBrk="1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맑은 고딕"/>
                      <a:ea typeface="맑은 고딕" panose="020B0503020000020004" pitchFamily="50" charset="-127"/>
                      <a:cs typeface="+mn-cs"/>
                    </a:endParaRPr>
                  </a:p>
                </p:txBody>
              </p:sp>
              <p:sp>
                <p:nvSpPr>
                  <p:cNvPr id="160" name="직사각형 159"/>
                  <p:cNvSpPr/>
                  <p:nvPr/>
                </p:nvSpPr>
                <p:spPr>
                  <a:xfrm>
                    <a:off x="1613334" y="2022588"/>
                    <a:ext cx="527710" cy="553998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 marL="0" marR="0" lvl="0" indent="0" algn="ctr" defTabSz="914400" rtl="0" eaLnBrk="1" fontAlgn="auto" latinLnBrk="1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ko-KR" altLang="en-US" sz="1500" b="1" i="0" u="none" strike="noStrike" kern="1200" cap="none" spc="0" normalizeH="0" baseline="0" noProof="0" dirty="0" smtClean="0">
                        <a:ln>
                          <a:solidFill>
                            <a:srgbClr val="8EC31E">
                              <a:alpha val="0"/>
                            </a:srgbClr>
                          </a:solidFill>
                        </a:ln>
                        <a:solidFill>
                          <a:prstClr val="black">
                            <a:lumMod val="95000"/>
                            <a:lumOff val="5000"/>
                          </a:prstClr>
                        </a:solidFill>
                        <a:effectLst/>
                        <a:uLnTx/>
                        <a:uFillTx/>
                        <a:latin typeface="나눔바른고딕" panose="020B0603020101020101" pitchFamily="50" charset="-127"/>
                        <a:ea typeface="나눔바른고딕" panose="020B0603020101020101" pitchFamily="50" charset="-127"/>
                        <a:cs typeface="+mn-cs"/>
                      </a:rPr>
                      <a:t>놀이</a:t>
                    </a:r>
                    <a:r>
                      <a:rPr kumimoji="0" lang="en-US" altLang="ko-KR" sz="1500" b="1" i="0" u="none" strike="noStrike" kern="1200" cap="none" spc="0" normalizeH="0" baseline="0" noProof="0" dirty="0" smtClean="0">
                        <a:ln>
                          <a:solidFill>
                            <a:srgbClr val="8EC31E">
                              <a:alpha val="0"/>
                            </a:srgbClr>
                          </a:solidFill>
                        </a:ln>
                        <a:solidFill>
                          <a:prstClr val="black">
                            <a:lumMod val="95000"/>
                            <a:lumOff val="5000"/>
                          </a:prstClr>
                        </a:solidFill>
                        <a:effectLst/>
                        <a:uLnTx/>
                        <a:uFillTx/>
                        <a:latin typeface="나눔바른고딕" panose="020B0603020101020101" pitchFamily="50" charset="-127"/>
                        <a:ea typeface="나눔바른고딕" panose="020B0603020101020101" pitchFamily="50" charset="-127"/>
                        <a:cs typeface="+mn-cs"/>
                      </a:rPr>
                      <a:t/>
                    </a:r>
                    <a:br>
                      <a:rPr kumimoji="0" lang="en-US" altLang="ko-KR" sz="1500" b="1" i="0" u="none" strike="noStrike" kern="1200" cap="none" spc="0" normalizeH="0" baseline="0" noProof="0" dirty="0" smtClean="0">
                        <a:ln>
                          <a:solidFill>
                            <a:srgbClr val="8EC31E">
                              <a:alpha val="0"/>
                            </a:srgbClr>
                          </a:solidFill>
                        </a:ln>
                        <a:solidFill>
                          <a:prstClr val="black">
                            <a:lumMod val="95000"/>
                            <a:lumOff val="5000"/>
                          </a:prstClr>
                        </a:solidFill>
                        <a:effectLst/>
                        <a:uLnTx/>
                        <a:uFillTx/>
                        <a:latin typeface="나눔바른고딕" panose="020B0603020101020101" pitchFamily="50" charset="-127"/>
                        <a:ea typeface="나눔바른고딕" panose="020B0603020101020101" pitchFamily="50" charset="-127"/>
                        <a:cs typeface="+mn-cs"/>
                      </a:rPr>
                    </a:br>
                    <a:r>
                      <a:rPr kumimoji="0" lang="ko-KR" altLang="en-US" sz="1500" b="1" i="0" u="none" strike="noStrike" kern="1200" cap="none" spc="0" normalizeH="0" baseline="0" noProof="0" dirty="0" smtClean="0">
                        <a:ln>
                          <a:solidFill>
                            <a:srgbClr val="8EC31E">
                              <a:alpha val="0"/>
                            </a:srgbClr>
                          </a:solidFill>
                        </a:ln>
                        <a:solidFill>
                          <a:prstClr val="black">
                            <a:lumMod val="95000"/>
                            <a:lumOff val="5000"/>
                          </a:prstClr>
                        </a:solidFill>
                        <a:effectLst/>
                        <a:uLnTx/>
                        <a:uFillTx/>
                        <a:latin typeface="나눔바른고딕" panose="020B0603020101020101" pitchFamily="50" charset="-127"/>
                        <a:ea typeface="나눔바른고딕" panose="020B0603020101020101" pitchFamily="50" charset="-127"/>
                        <a:cs typeface="+mn-cs"/>
                      </a:rPr>
                      <a:t>영역</a:t>
                    </a:r>
                    <a:endParaRPr kumimoji="0" lang="ko-KR" altLang="en-US" sz="1500" b="1" i="0" u="none" strike="noStrike" kern="1200" cap="none" spc="0" normalizeH="0" baseline="0" noProof="0" dirty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effectLst/>
                      <a:uLnTx/>
                      <a:uFillTx/>
                      <a:latin typeface="나눔바른고딕" panose="020B0603020101020101" pitchFamily="50" charset="-127"/>
                      <a:ea typeface="나눔바른고딕" panose="020B0603020101020101" pitchFamily="50" charset="-127"/>
                      <a:cs typeface="+mn-cs"/>
                    </a:endParaRPr>
                  </a:p>
                </p:txBody>
              </p:sp>
            </p:grpSp>
            <p:grpSp>
              <p:nvGrpSpPr>
                <p:cNvPr id="150" name="그룹 149"/>
                <p:cNvGrpSpPr/>
                <p:nvPr/>
              </p:nvGrpSpPr>
              <p:grpSpPr>
                <a:xfrm>
                  <a:off x="2461589" y="2028629"/>
                  <a:ext cx="1957827" cy="545223"/>
                  <a:chOff x="2461589" y="2022798"/>
                  <a:chExt cx="1957827" cy="545223"/>
                </a:xfrm>
              </p:grpSpPr>
              <p:sp>
                <p:nvSpPr>
                  <p:cNvPr id="151" name="타원 150"/>
                  <p:cNvSpPr/>
                  <p:nvPr/>
                </p:nvSpPr>
                <p:spPr>
                  <a:xfrm>
                    <a:off x="2461589" y="2096692"/>
                    <a:ext cx="129211" cy="129211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noFill/>
                    <a:prstDash val="sysDash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auto" latinLnBrk="1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맑은 고딕"/>
                      <a:ea typeface="맑은 고딕" panose="020B0503020000020004" pitchFamily="50" charset="-127"/>
                      <a:cs typeface="+mn-cs"/>
                    </a:endParaRPr>
                  </a:p>
                </p:txBody>
              </p:sp>
              <p:sp>
                <p:nvSpPr>
                  <p:cNvPr id="152" name="직사각형 151"/>
                  <p:cNvSpPr/>
                  <p:nvPr/>
                </p:nvSpPr>
                <p:spPr>
                  <a:xfrm>
                    <a:off x="2565875" y="2022798"/>
                    <a:ext cx="805029" cy="276999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 marL="0" marR="0" lvl="0" indent="0" algn="l" defTabSz="914400" rtl="0" eaLnBrk="1" fontAlgn="auto" latinLnBrk="1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ko-KR" altLang="en-US" sz="1200" b="0" i="0" u="none" strike="noStrike" kern="1200" cap="none" spc="0" normalizeH="0" baseline="0" noProof="0" dirty="0">
                        <a:ln>
                          <a:solidFill>
                            <a:srgbClr val="8EC31E">
                              <a:alpha val="0"/>
                            </a:srgbClr>
                          </a:solidFill>
                        </a:ln>
                        <a:solidFill>
                          <a:prstClr val="black">
                            <a:lumMod val="95000"/>
                            <a:lumOff val="5000"/>
                          </a:prstClr>
                        </a:solidFill>
                        <a:effectLst/>
                        <a:uLnTx/>
                        <a:uFillTx/>
                        <a:latin typeface="나눔바른고딕" panose="020B0603020101020101" pitchFamily="50" charset="-127"/>
                        <a:ea typeface="나눔바른고딕" panose="020B0603020101020101" pitchFamily="50" charset="-127"/>
                        <a:cs typeface="+mn-cs"/>
                      </a:rPr>
                      <a:t>신체</a:t>
                    </a:r>
                    <a:r>
                      <a:rPr kumimoji="0" lang="en-US" altLang="ko-KR" sz="1200" b="0" i="0" u="none" strike="noStrike" kern="1200" cap="none" spc="0" normalizeH="0" baseline="0" noProof="0" dirty="0">
                        <a:ln>
                          <a:solidFill>
                            <a:srgbClr val="8EC31E">
                              <a:alpha val="0"/>
                            </a:srgbClr>
                          </a:solidFill>
                        </a:ln>
                        <a:solidFill>
                          <a:prstClr val="black">
                            <a:lumMod val="95000"/>
                            <a:lumOff val="5000"/>
                          </a:prstClr>
                        </a:solidFill>
                        <a:effectLst/>
                        <a:uLnTx/>
                        <a:uFillTx/>
                        <a:latin typeface="나눔바른고딕" panose="020B0603020101020101" pitchFamily="50" charset="-127"/>
                        <a:ea typeface="나눔바른고딕" panose="020B0603020101020101" pitchFamily="50" charset="-127"/>
                        <a:cs typeface="+mn-cs"/>
                      </a:rPr>
                      <a:t>·</a:t>
                    </a:r>
                    <a:r>
                      <a:rPr kumimoji="0" lang="ko-KR" altLang="en-US" sz="1200" b="0" i="0" u="none" strike="noStrike" kern="1200" cap="none" spc="0" normalizeH="0" baseline="0" noProof="0" dirty="0" smtClean="0">
                        <a:ln>
                          <a:solidFill>
                            <a:srgbClr val="8EC31E">
                              <a:alpha val="0"/>
                            </a:srgbClr>
                          </a:solidFill>
                        </a:ln>
                        <a:solidFill>
                          <a:prstClr val="black">
                            <a:lumMod val="95000"/>
                            <a:lumOff val="5000"/>
                          </a:prstClr>
                        </a:solidFill>
                        <a:effectLst/>
                        <a:uLnTx/>
                        <a:uFillTx/>
                        <a:latin typeface="나눔바른고딕" panose="020B0603020101020101" pitchFamily="50" charset="-127"/>
                        <a:ea typeface="나눔바른고딕" panose="020B0603020101020101" pitchFamily="50" charset="-127"/>
                        <a:cs typeface="+mn-cs"/>
                      </a:rPr>
                      <a:t>건강</a:t>
                    </a:r>
                    <a:endParaRPr kumimoji="0" lang="ko-KR" altLang="en-US" sz="1200" b="0" i="0" u="none" strike="noStrike" kern="1200" cap="none" spc="0" normalizeH="0" baseline="0" noProof="0" dirty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effectLst/>
                      <a:uLnTx/>
                      <a:uFillTx/>
                      <a:latin typeface="나눔바른고딕" panose="020B0603020101020101" pitchFamily="50" charset="-127"/>
                      <a:ea typeface="나눔바른고딕" panose="020B0603020101020101" pitchFamily="50" charset="-127"/>
                      <a:cs typeface="+mn-cs"/>
                    </a:endParaRPr>
                  </a:p>
                </p:txBody>
              </p:sp>
              <p:sp>
                <p:nvSpPr>
                  <p:cNvPr id="153" name="타원 152"/>
                  <p:cNvSpPr/>
                  <p:nvPr/>
                </p:nvSpPr>
                <p:spPr>
                  <a:xfrm>
                    <a:off x="2461589" y="2364916"/>
                    <a:ext cx="129211" cy="129211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solidFill>
                      <a:schemeClr val="tx1"/>
                    </a:solidFill>
                    <a:prstDash val="soli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auto" latinLnBrk="1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맑은 고딕"/>
                      <a:ea typeface="맑은 고딕" panose="020B0503020000020004" pitchFamily="50" charset="-127"/>
                      <a:cs typeface="+mn-cs"/>
                    </a:endParaRPr>
                  </a:p>
                </p:txBody>
              </p:sp>
              <p:sp>
                <p:nvSpPr>
                  <p:cNvPr id="154" name="직사각형 153"/>
                  <p:cNvSpPr/>
                  <p:nvPr/>
                </p:nvSpPr>
                <p:spPr>
                  <a:xfrm>
                    <a:off x="2565875" y="2291022"/>
                    <a:ext cx="805029" cy="276999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 marL="0" marR="0" lvl="0" indent="0" algn="l" defTabSz="914400" rtl="0" eaLnBrk="1" fontAlgn="auto" latinLnBrk="1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ko-KR" altLang="en-US" sz="1200" b="0" i="0" u="none" strike="noStrike" kern="1200" cap="none" spc="0" normalizeH="0" baseline="0" noProof="0" dirty="0" smtClean="0">
                        <a:ln>
                          <a:solidFill>
                            <a:srgbClr val="8EC31E">
                              <a:alpha val="0"/>
                            </a:srgbClr>
                          </a:solidFill>
                        </a:ln>
                        <a:solidFill>
                          <a:prstClr val="black">
                            <a:lumMod val="95000"/>
                            <a:lumOff val="5000"/>
                          </a:prstClr>
                        </a:solidFill>
                        <a:effectLst/>
                        <a:uLnTx/>
                        <a:uFillTx/>
                        <a:latin typeface="나눔바른고딕" panose="020B0603020101020101" pitchFamily="50" charset="-127"/>
                        <a:ea typeface="나눔바른고딕" panose="020B0603020101020101" pitchFamily="50" charset="-127"/>
                        <a:cs typeface="+mn-cs"/>
                      </a:rPr>
                      <a:t>사회</a:t>
                    </a:r>
                    <a:r>
                      <a:rPr kumimoji="0" lang="en-US" altLang="ko-KR" sz="1200" b="0" i="0" u="none" strike="noStrike" kern="1200" cap="none" spc="0" normalizeH="0" baseline="0" noProof="0" dirty="0" smtClean="0">
                        <a:ln>
                          <a:solidFill>
                            <a:srgbClr val="8EC31E">
                              <a:alpha val="0"/>
                            </a:srgbClr>
                          </a:solidFill>
                        </a:ln>
                        <a:solidFill>
                          <a:prstClr val="black">
                            <a:lumMod val="95000"/>
                            <a:lumOff val="5000"/>
                          </a:prstClr>
                        </a:solidFill>
                        <a:effectLst/>
                        <a:uLnTx/>
                        <a:uFillTx/>
                        <a:latin typeface="나눔바른고딕" panose="020B0603020101020101" pitchFamily="50" charset="-127"/>
                        <a:ea typeface="나눔바른고딕" panose="020B0603020101020101" pitchFamily="50" charset="-127"/>
                        <a:cs typeface="+mn-cs"/>
                      </a:rPr>
                      <a:t>·</a:t>
                    </a:r>
                    <a:r>
                      <a:rPr kumimoji="0" lang="ko-KR" altLang="en-US" sz="1200" b="0" i="0" u="none" strike="noStrike" kern="1200" cap="none" spc="0" normalizeH="0" baseline="0" noProof="0" dirty="0" smtClean="0">
                        <a:ln>
                          <a:solidFill>
                            <a:srgbClr val="8EC31E">
                              <a:alpha val="0"/>
                            </a:srgbClr>
                          </a:solidFill>
                        </a:ln>
                        <a:solidFill>
                          <a:prstClr val="black">
                            <a:lumMod val="95000"/>
                            <a:lumOff val="5000"/>
                          </a:prstClr>
                        </a:solidFill>
                        <a:effectLst/>
                        <a:uLnTx/>
                        <a:uFillTx/>
                        <a:latin typeface="나눔바른고딕" panose="020B0603020101020101" pitchFamily="50" charset="-127"/>
                        <a:ea typeface="나눔바른고딕" panose="020B0603020101020101" pitchFamily="50" charset="-127"/>
                        <a:cs typeface="+mn-cs"/>
                      </a:rPr>
                      <a:t>정서</a:t>
                    </a:r>
                    <a:endParaRPr kumimoji="0" lang="ko-KR" altLang="en-US" sz="1200" b="0" i="0" u="none" strike="noStrike" kern="1200" cap="none" spc="0" normalizeH="0" baseline="0" noProof="0" dirty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effectLst/>
                      <a:uLnTx/>
                      <a:uFillTx/>
                      <a:latin typeface="나눔바른고딕" panose="020B0603020101020101" pitchFamily="50" charset="-127"/>
                      <a:ea typeface="나눔바른고딕" panose="020B0603020101020101" pitchFamily="50" charset="-127"/>
                      <a:cs typeface="+mn-cs"/>
                    </a:endParaRPr>
                  </a:p>
                </p:txBody>
              </p:sp>
              <p:sp>
                <p:nvSpPr>
                  <p:cNvPr id="155" name="타원 154"/>
                  <p:cNvSpPr/>
                  <p:nvPr/>
                </p:nvSpPr>
                <p:spPr>
                  <a:xfrm>
                    <a:off x="3510101" y="2096692"/>
                    <a:ext cx="129211" cy="129211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solidFill>
                      <a:schemeClr val="tx1"/>
                    </a:solidFill>
                    <a:prstDash val="soli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auto" latinLnBrk="1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맑은 고딕"/>
                      <a:ea typeface="맑은 고딕" panose="020B0503020000020004" pitchFamily="50" charset="-127"/>
                      <a:cs typeface="+mn-cs"/>
                    </a:endParaRPr>
                  </a:p>
                </p:txBody>
              </p:sp>
              <p:sp>
                <p:nvSpPr>
                  <p:cNvPr id="156" name="직사각형 155"/>
                  <p:cNvSpPr/>
                  <p:nvPr/>
                </p:nvSpPr>
                <p:spPr>
                  <a:xfrm>
                    <a:off x="3614387" y="2022798"/>
                    <a:ext cx="805029" cy="276999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 marL="0" marR="0" lvl="0" indent="0" algn="l" defTabSz="914400" rtl="0" eaLnBrk="1" fontAlgn="auto" latinLnBrk="1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ko-KR" altLang="en-US" sz="1200" b="0" i="0" u="none" strike="noStrike" kern="1200" cap="none" spc="0" normalizeH="0" baseline="0" noProof="0" dirty="0" smtClean="0">
                        <a:ln>
                          <a:solidFill>
                            <a:srgbClr val="8EC31E">
                              <a:alpha val="0"/>
                            </a:srgbClr>
                          </a:solidFill>
                        </a:ln>
                        <a:solidFill>
                          <a:prstClr val="black">
                            <a:lumMod val="95000"/>
                            <a:lumOff val="5000"/>
                          </a:prstClr>
                        </a:solidFill>
                        <a:effectLst/>
                        <a:uLnTx/>
                        <a:uFillTx/>
                        <a:latin typeface="나눔바른고딕" panose="020B0603020101020101" pitchFamily="50" charset="-127"/>
                        <a:ea typeface="나눔바른고딕" panose="020B0603020101020101" pitchFamily="50" charset="-127"/>
                        <a:cs typeface="+mn-cs"/>
                      </a:rPr>
                      <a:t>인지</a:t>
                    </a:r>
                    <a:r>
                      <a:rPr kumimoji="0" lang="en-US" altLang="ko-KR" sz="1200" b="0" i="0" u="none" strike="noStrike" kern="1200" cap="none" spc="0" normalizeH="0" baseline="0" noProof="0" dirty="0" smtClean="0">
                        <a:ln>
                          <a:solidFill>
                            <a:srgbClr val="8EC31E">
                              <a:alpha val="0"/>
                            </a:srgbClr>
                          </a:solidFill>
                        </a:ln>
                        <a:solidFill>
                          <a:prstClr val="black">
                            <a:lumMod val="95000"/>
                            <a:lumOff val="5000"/>
                          </a:prstClr>
                        </a:solidFill>
                        <a:effectLst/>
                        <a:uLnTx/>
                        <a:uFillTx/>
                        <a:latin typeface="나눔바른고딕" panose="020B0603020101020101" pitchFamily="50" charset="-127"/>
                        <a:ea typeface="나눔바른고딕" panose="020B0603020101020101" pitchFamily="50" charset="-127"/>
                        <a:cs typeface="+mn-cs"/>
                      </a:rPr>
                      <a:t>·</a:t>
                    </a:r>
                    <a:r>
                      <a:rPr kumimoji="0" lang="ko-KR" altLang="en-US" sz="1200" b="0" i="0" u="none" strike="noStrike" kern="1200" cap="none" spc="0" normalizeH="0" baseline="0" noProof="0" dirty="0" smtClean="0">
                        <a:ln>
                          <a:solidFill>
                            <a:srgbClr val="8EC31E">
                              <a:alpha val="0"/>
                            </a:srgbClr>
                          </a:solidFill>
                        </a:ln>
                        <a:solidFill>
                          <a:prstClr val="black">
                            <a:lumMod val="95000"/>
                            <a:lumOff val="5000"/>
                          </a:prstClr>
                        </a:solidFill>
                        <a:effectLst/>
                        <a:uLnTx/>
                        <a:uFillTx/>
                        <a:latin typeface="나눔바른고딕" panose="020B0603020101020101" pitchFamily="50" charset="-127"/>
                        <a:ea typeface="나눔바른고딕" panose="020B0603020101020101" pitchFamily="50" charset="-127"/>
                        <a:cs typeface="+mn-cs"/>
                      </a:rPr>
                      <a:t>언어</a:t>
                    </a:r>
                    <a:endParaRPr kumimoji="0" lang="ko-KR" altLang="en-US" sz="1200" b="0" i="0" u="none" strike="noStrike" kern="1200" cap="none" spc="0" normalizeH="0" baseline="0" noProof="0" dirty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effectLst/>
                      <a:uLnTx/>
                      <a:uFillTx/>
                      <a:latin typeface="나눔바른고딕" panose="020B0603020101020101" pitchFamily="50" charset="-127"/>
                      <a:ea typeface="나눔바른고딕" panose="020B0603020101020101" pitchFamily="50" charset="-127"/>
                      <a:cs typeface="+mn-cs"/>
                    </a:endParaRPr>
                  </a:p>
                </p:txBody>
              </p:sp>
              <p:sp>
                <p:nvSpPr>
                  <p:cNvPr id="157" name="타원 156"/>
                  <p:cNvSpPr/>
                  <p:nvPr/>
                </p:nvSpPr>
                <p:spPr>
                  <a:xfrm>
                    <a:off x="3510101" y="2364916"/>
                    <a:ext cx="129211" cy="129211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solidFill>
                      <a:schemeClr val="tx1"/>
                    </a:solidFill>
                    <a:prstDash val="soli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auto" latinLnBrk="1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맑은 고딕"/>
                      <a:ea typeface="맑은 고딕" panose="020B0503020000020004" pitchFamily="50" charset="-127"/>
                      <a:cs typeface="+mn-cs"/>
                    </a:endParaRPr>
                  </a:p>
                </p:txBody>
              </p:sp>
              <p:sp>
                <p:nvSpPr>
                  <p:cNvPr id="158" name="직사각형 157"/>
                  <p:cNvSpPr/>
                  <p:nvPr/>
                </p:nvSpPr>
                <p:spPr>
                  <a:xfrm>
                    <a:off x="3614387" y="2291022"/>
                    <a:ext cx="805029" cy="276999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 marL="0" marR="0" lvl="0" indent="0" algn="l" defTabSz="914400" rtl="0" eaLnBrk="1" fontAlgn="auto" latinLnBrk="1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ko-KR" altLang="en-US" sz="1200" b="0" i="0" u="none" strike="noStrike" kern="1200" cap="none" spc="0" normalizeH="0" baseline="0" noProof="0" dirty="0" smtClean="0">
                        <a:ln>
                          <a:solidFill>
                            <a:srgbClr val="8EC31E">
                              <a:alpha val="0"/>
                            </a:srgbClr>
                          </a:solidFill>
                        </a:ln>
                        <a:solidFill>
                          <a:prstClr val="black">
                            <a:lumMod val="95000"/>
                            <a:lumOff val="5000"/>
                          </a:prstClr>
                        </a:solidFill>
                        <a:effectLst/>
                        <a:uLnTx/>
                        <a:uFillTx/>
                        <a:latin typeface="나눔바른고딕" panose="020B0603020101020101" pitchFamily="50" charset="-127"/>
                        <a:ea typeface="나눔바른고딕" panose="020B0603020101020101" pitchFamily="50" charset="-127"/>
                        <a:cs typeface="+mn-cs"/>
                      </a:rPr>
                      <a:t>예술</a:t>
                    </a:r>
                    <a:r>
                      <a:rPr kumimoji="0" lang="en-US" altLang="ko-KR" sz="1200" b="0" i="0" u="none" strike="noStrike" kern="1200" cap="none" spc="0" normalizeH="0" baseline="0" noProof="0" dirty="0" smtClean="0">
                        <a:ln>
                          <a:solidFill>
                            <a:srgbClr val="8EC31E">
                              <a:alpha val="0"/>
                            </a:srgbClr>
                          </a:solidFill>
                        </a:ln>
                        <a:solidFill>
                          <a:prstClr val="black">
                            <a:lumMod val="95000"/>
                            <a:lumOff val="5000"/>
                          </a:prstClr>
                        </a:solidFill>
                        <a:effectLst/>
                        <a:uLnTx/>
                        <a:uFillTx/>
                        <a:latin typeface="나눔바른고딕" panose="020B0603020101020101" pitchFamily="50" charset="-127"/>
                        <a:ea typeface="나눔바른고딕" panose="020B0603020101020101" pitchFamily="50" charset="-127"/>
                        <a:cs typeface="+mn-cs"/>
                      </a:rPr>
                      <a:t>·</a:t>
                    </a:r>
                    <a:r>
                      <a:rPr kumimoji="0" lang="ko-KR" altLang="en-US" sz="1200" b="0" i="0" u="none" strike="noStrike" kern="1200" cap="none" spc="0" normalizeH="0" baseline="0" noProof="0" dirty="0" smtClean="0">
                        <a:ln>
                          <a:solidFill>
                            <a:srgbClr val="8EC31E">
                              <a:alpha val="0"/>
                            </a:srgbClr>
                          </a:solidFill>
                        </a:ln>
                        <a:solidFill>
                          <a:prstClr val="black">
                            <a:lumMod val="95000"/>
                            <a:lumOff val="5000"/>
                          </a:prstClr>
                        </a:solidFill>
                        <a:effectLst/>
                        <a:uLnTx/>
                        <a:uFillTx/>
                        <a:latin typeface="나눔바른고딕" panose="020B0603020101020101" pitchFamily="50" charset="-127"/>
                        <a:ea typeface="나눔바른고딕" panose="020B0603020101020101" pitchFamily="50" charset="-127"/>
                        <a:cs typeface="+mn-cs"/>
                      </a:rPr>
                      <a:t>표현</a:t>
                    </a:r>
                    <a:endParaRPr kumimoji="0" lang="ko-KR" altLang="en-US" sz="1200" b="0" i="0" u="none" strike="noStrike" kern="1200" cap="none" spc="0" normalizeH="0" baseline="0" noProof="0" dirty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effectLst/>
                      <a:uLnTx/>
                      <a:uFillTx/>
                      <a:latin typeface="나눔바른고딕" panose="020B0603020101020101" pitchFamily="50" charset="-127"/>
                      <a:ea typeface="나눔바른고딕" panose="020B0603020101020101" pitchFamily="50" charset="-127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137" name="그룹 136"/>
              <p:cNvGrpSpPr/>
              <p:nvPr/>
            </p:nvGrpSpPr>
            <p:grpSpPr>
              <a:xfrm>
                <a:off x="4942661" y="1983432"/>
                <a:ext cx="2580411" cy="635616"/>
                <a:chOff x="4662245" y="1983432"/>
                <a:chExt cx="2580411" cy="635616"/>
              </a:xfrm>
            </p:grpSpPr>
            <p:grpSp>
              <p:nvGrpSpPr>
                <p:cNvPr id="138" name="그룹 137"/>
                <p:cNvGrpSpPr/>
                <p:nvPr/>
              </p:nvGrpSpPr>
              <p:grpSpPr>
                <a:xfrm>
                  <a:off x="4662245" y="1983432"/>
                  <a:ext cx="635616" cy="635616"/>
                  <a:chOff x="1559381" y="1969587"/>
                  <a:chExt cx="635616" cy="635616"/>
                </a:xfrm>
              </p:grpSpPr>
              <p:sp>
                <p:nvSpPr>
                  <p:cNvPr id="147" name="타원 146"/>
                  <p:cNvSpPr/>
                  <p:nvPr/>
                </p:nvSpPr>
                <p:spPr>
                  <a:xfrm>
                    <a:off x="1559381" y="1969587"/>
                    <a:ext cx="635616" cy="635616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solidFill>
                      <a:srgbClr val="F58221"/>
                    </a:solidFill>
                    <a:prstDash val="sysDash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auto" latinLnBrk="1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맑은 고딕"/>
                      <a:ea typeface="맑은 고딕" panose="020B0503020000020004" pitchFamily="50" charset="-127"/>
                      <a:cs typeface="+mn-cs"/>
                    </a:endParaRPr>
                  </a:p>
                </p:txBody>
              </p:sp>
              <p:sp>
                <p:nvSpPr>
                  <p:cNvPr id="148" name="직사각형 147"/>
                  <p:cNvSpPr/>
                  <p:nvPr/>
                </p:nvSpPr>
                <p:spPr>
                  <a:xfrm>
                    <a:off x="1613334" y="2022588"/>
                    <a:ext cx="527710" cy="553998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 marL="0" marR="0" lvl="0" indent="0" algn="ctr" defTabSz="914400" rtl="0" eaLnBrk="1" fontAlgn="auto" latinLnBrk="1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ko-KR" altLang="en-US" sz="1500" b="1" i="0" u="none" strike="noStrike" kern="1200" cap="none" spc="0" normalizeH="0" baseline="0" noProof="0" dirty="0" smtClean="0">
                        <a:ln>
                          <a:solidFill>
                            <a:srgbClr val="8EC31E">
                              <a:alpha val="0"/>
                            </a:srgbClr>
                          </a:solidFill>
                        </a:ln>
                        <a:solidFill>
                          <a:prstClr val="black">
                            <a:lumMod val="95000"/>
                            <a:lumOff val="5000"/>
                          </a:prstClr>
                        </a:solidFill>
                        <a:effectLst/>
                        <a:uLnTx/>
                        <a:uFillTx/>
                        <a:latin typeface="나눔바른고딕" panose="020B0603020101020101" pitchFamily="50" charset="-127"/>
                        <a:ea typeface="나눔바른고딕" panose="020B0603020101020101" pitchFamily="50" charset="-127"/>
                        <a:cs typeface="+mn-cs"/>
                      </a:rPr>
                      <a:t>자녀</a:t>
                    </a:r>
                    <a:r>
                      <a:rPr kumimoji="0" lang="en-US" altLang="ko-KR" sz="1500" b="1" i="0" u="none" strike="noStrike" kern="1200" cap="none" spc="0" normalizeH="0" baseline="0" noProof="0" dirty="0" smtClean="0">
                        <a:ln>
                          <a:solidFill>
                            <a:srgbClr val="8EC31E">
                              <a:alpha val="0"/>
                            </a:srgbClr>
                          </a:solidFill>
                        </a:ln>
                        <a:solidFill>
                          <a:prstClr val="black">
                            <a:lumMod val="95000"/>
                            <a:lumOff val="5000"/>
                          </a:prstClr>
                        </a:solidFill>
                        <a:effectLst/>
                        <a:uLnTx/>
                        <a:uFillTx/>
                        <a:latin typeface="나눔바른고딕" panose="020B0603020101020101" pitchFamily="50" charset="-127"/>
                        <a:ea typeface="나눔바른고딕" panose="020B0603020101020101" pitchFamily="50" charset="-127"/>
                        <a:cs typeface="+mn-cs"/>
                      </a:rPr>
                      <a:t/>
                    </a:r>
                    <a:br>
                      <a:rPr kumimoji="0" lang="en-US" altLang="ko-KR" sz="1500" b="1" i="0" u="none" strike="noStrike" kern="1200" cap="none" spc="0" normalizeH="0" baseline="0" noProof="0" dirty="0" smtClean="0">
                        <a:ln>
                          <a:solidFill>
                            <a:srgbClr val="8EC31E">
                              <a:alpha val="0"/>
                            </a:srgbClr>
                          </a:solidFill>
                        </a:ln>
                        <a:solidFill>
                          <a:prstClr val="black">
                            <a:lumMod val="95000"/>
                            <a:lumOff val="5000"/>
                          </a:prstClr>
                        </a:solidFill>
                        <a:effectLst/>
                        <a:uLnTx/>
                        <a:uFillTx/>
                        <a:latin typeface="나눔바른고딕" panose="020B0603020101020101" pitchFamily="50" charset="-127"/>
                        <a:ea typeface="나눔바른고딕" panose="020B0603020101020101" pitchFamily="50" charset="-127"/>
                        <a:cs typeface="+mn-cs"/>
                      </a:rPr>
                    </a:br>
                    <a:r>
                      <a:rPr kumimoji="0" lang="ko-KR" altLang="en-US" sz="1500" b="1" i="0" u="none" strike="noStrike" kern="1200" cap="none" spc="0" normalizeH="0" baseline="0" noProof="0" dirty="0" smtClean="0">
                        <a:ln>
                          <a:solidFill>
                            <a:srgbClr val="8EC31E">
                              <a:alpha val="0"/>
                            </a:srgbClr>
                          </a:solidFill>
                        </a:ln>
                        <a:solidFill>
                          <a:prstClr val="black">
                            <a:lumMod val="95000"/>
                            <a:lumOff val="5000"/>
                          </a:prstClr>
                        </a:solidFill>
                        <a:effectLst/>
                        <a:uLnTx/>
                        <a:uFillTx/>
                        <a:latin typeface="나눔바른고딕" panose="020B0603020101020101" pitchFamily="50" charset="-127"/>
                        <a:ea typeface="나눔바른고딕" panose="020B0603020101020101" pitchFamily="50" charset="-127"/>
                        <a:cs typeface="+mn-cs"/>
                      </a:rPr>
                      <a:t>연령</a:t>
                    </a:r>
                    <a:endParaRPr kumimoji="0" lang="ko-KR" altLang="en-US" sz="1500" b="1" i="0" u="none" strike="noStrike" kern="1200" cap="none" spc="0" normalizeH="0" baseline="0" noProof="0" dirty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effectLst/>
                      <a:uLnTx/>
                      <a:uFillTx/>
                      <a:latin typeface="나눔바른고딕" panose="020B0603020101020101" pitchFamily="50" charset="-127"/>
                      <a:ea typeface="나눔바른고딕" panose="020B0603020101020101" pitchFamily="50" charset="-127"/>
                      <a:cs typeface="+mn-cs"/>
                    </a:endParaRPr>
                  </a:p>
                </p:txBody>
              </p:sp>
            </p:grpSp>
            <p:grpSp>
              <p:nvGrpSpPr>
                <p:cNvPr id="139" name="그룹 138"/>
                <p:cNvGrpSpPr/>
                <p:nvPr/>
              </p:nvGrpSpPr>
              <p:grpSpPr>
                <a:xfrm>
                  <a:off x="5485205" y="2028629"/>
                  <a:ext cx="1757451" cy="545223"/>
                  <a:chOff x="2461589" y="2022798"/>
                  <a:chExt cx="1757451" cy="545223"/>
                </a:xfrm>
              </p:grpSpPr>
              <p:sp>
                <p:nvSpPr>
                  <p:cNvPr id="140" name="직사각형 139"/>
                  <p:cNvSpPr/>
                  <p:nvPr/>
                </p:nvSpPr>
                <p:spPr>
                  <a:xfrm>
                    <a:off x="2565875" y="2022798"/>
                    <a:ext cx="604653" cy="276999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 marL="0" marR="0" lvl="0" indent="0" algn="l" defTabSz="914400" rtl="0" eaLnBrk="1" fontAlgn="auto" latinLnBrk="1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altLang="ko-KR" sz="1200" b="0" i="0" u="none" strike="noStrike" kern="1200" cap="none" spc="0" normalizeH="0" baseline="0" noProof="0" dirty="0" smtClean="0">
                        <a:ln>
                          <a:solidFill>
                            <a:srgbClr val="8EC31E">
                              <a:alpha val="0"/>
                            </a:srgbClr>
                          </a:solidFill>
                        </a:ln>
                        <a:solidFill>
                          <a:prstClr val="black">
                            <a:lumMod val="95000"/>
                            <a:lumOff val="5000"/>
                          </a:prstClr>
                        </a:solidFill>
                        <a:effectLst/>
                        <a:uLnTx/>
                        <a:uFillTx/>
                        <a:latin typeface="나눔바른고딕" panose="020B0603020101020101" pitchFamily="50" charset="-127"/>
                        <a:ea typeface="나눔바른고딕" panose="020B0603020101020101" pitchFamily="50" charset="-127"/>
                        <a:cs typeface="+mn-cs"/>
                      </a:rPr>
                      <a:t>0~1</a:t>
                    </a:r>
                    <a:r>
                      <a:rPr kumimoji="0" lang="ko-KR" altLang="en-US" sz="1200" b="0" i="0" u="none" strike="noStrike" kern="1200" cap="none" spc="0" normalizeH="0" baseline="0" noProof="0" dirty="0" smtClean="0">
                        <a:ln>
                          <a:solidFill>
                            <a:srgbClr val="8EC31E">
                              <a:alpha val="0"/>
                            </a:srgbClr>
                          </a:solidFill>
                        </a:ln>
                        <a:solidFill>
                          <a:prstClr val="black">
                            <a:lumMod val="95000"/>
                            <a:lumOff val="5000"/>
                          </a:prstClr>
                        </a:solidFill>
                        <a:effectLst/>
                        <a:uLnTx/>
                        <a:uFillTx/>
                        <a:latin typeface="나눔바른고딕" panose="020B0603020101020101" pitchFamily="50" charset="-127"/>
                        <a:ea typeface="나눔바른고딕" panose="020B0603020101020101" pitchFamily="50" charset="-127"/>
                        <a:cs typeface="+mn-cs"/>
                      </a:rPr>
                      <a:t>세</a:t>
                    </a:r>
                    <a:endParaRPr kumimoji="0" lang="ko-KR" altLang="en-US" sz="1200" b="0" i="0" u="none" strike="noStrike" kern="1200" cap="none" spc="0" normalizeH="0" baseline="0" noProof="0" dirty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effectLst/>
                      <a:uLnTx/>
                      <a:uFillTx/>
                      <a:latin typeface="나눔바른고딕" panose="020B0603020101020101" pitchFamily="50" charset="-127"/>
                      <a:ea typeface="나눔바른고딕" panose="020B0603020101020101" pitchFamily="50" charset="-127"/>
                      <a:cs typeface="+mn-cs"/>
                    </a:endParaRPr>
                  </a:p>
                </p:txBody>
              </p:sp>
              <p:sp>
                <p:nvSpPr>
                  <p:cNvPr id="141" name="타원 140"/>
                  <p:cNvSpPr/>
                  <p:nvPr/>
                </p:nvSpPr>
                <p:spPr>
                  <a:xfrm>
                    <a:off x="2461589" y="2364916"/>
                    <a:ext cx="129211" cy="129211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solidFill>
                      <a:schemeClr val="tx1"/>
                    </a:solidFill>
                    <a:prstDash val="soli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auto" latinLnBrk="1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맑은 고딕"/>
                      <a:ea typeface="맑은 고딕" panose="020B0503020000020004" pitchFamily="50" charset="-127"/>
                      <a:cs typeface="+mn-cs"/>
                    </a:endParaRPr>
                  </a:p>
                </p:txBody>
              </p:sp>
              <p:sp>
                <p:nvSpPr>
                  <p:cNvPr id="142" name="직사각형 141"/>
                  <p:cNvSpPr/>
                  <p:nvPr/>
                </p:nvSpPr>
                <p:spPr>
                  <a:xfrm>
                    <a:off x="2565875" y="2291022"/>
                    <a:ext cx="604653" cy="276999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 marL="0" marR="0" lvl="0" indent="0" algn="l" defTabSz="914400" rtl="0" eaLnBrk="1" fontAlgn="auto" latinLnBrk="1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altLang="ko-KR" sz="1200" b="0" i="0" u="none" strike="noStrike" kern="1200" cap="none" spc="0" normalizeH="0" baseline="0" noProof="0" dirty="0" smtClean="0">
                        <a:ln>
                          <a:solidFill>
                            <a:srgbClr val="8EC31E">
                              <a:alpha val="0"/>
                            </a:srgbClr>
                          </a:solidFill>
                        </a:ln>
                        <a:solidFill>
                          <a:prstClr val="black">
                            <a:lumMod val="95000"/>
                            <a:lumOff val="5000"/>
                          </a:prstClr>
                        </a:solidFill>
                        <a:effectLst/>
                        <a:uLnTx/>
                        <a:uFillTx/>
                        <a:latin typeface="나눔바른고딕" panose="020B0603020101020101" pitchFamily="50" charset="-127"/>
                        <a:ea typeface="나눔바른고딕" panose="020B0603020101020101" pitchFamily="50" charset="-127"/>
                        <a:cs typeface="+mn-cs"/>
                      </a:rPr>
                      <a:t>3~5</a:t>
                    </a:r>
                    <a:r>
                      <a:rPr kumimoji="0" lang="ko-KR" altLang="en-US" sz="1200" b="0" i="0" u="none" strike="noStrike" kern="1200" cap="none" spc="0" normalizeH="0" baseline="0" noProof="0" dirty="0" smtClean="0">
                        <a:ln>
                          <a:solidFill>
                            <a:srgbClr val="8EC31E">
                              <a:alpha val="0"/>
                            </a:srgbClr>
                          </a:solidFill>
                        </a:ln>
                        <a:solidFill>
                          <a:prstClr val="black">
                            <a:lumMod val="95000"/>
                            <a:lumOff val="5000"/>
                          </a:prstClr>
                        </a:solidFill>
                        <a:effectLst/>
                        <a:uLnTx/>
                        <a:uFillTx/>
                        <a:latin typeface="나눔바른고딕" panose="020B0603020101020101" pitchFamily="50" charset="-127"/>
                        <a:ea typeface="나눔바른고딕" panose="020B0603020101020101" pitchFamily="50" charset="-127"/>
                        <a:cs typeface="+mn-cs"/>
                      </a:rPr>
                      <a:t>세</a:t>
                    </a:r>
                    <a:endParaRPr kumimoji="0" lang="ko-KR" altLang="en-US" sz="1200" b="0" i="0" u="none" strike="noStrike" kern="1200" cap="none" spc="0" normalizeH="0" baseline="0" noProof="0" dirty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effectLst/>
                      <a:uLnTx/>
                      <a:uFillTx/>
                      <a:latin typeface="나눔바른고딕" panose="020B0603020101020101" pitchFamily="50" charset="-127"/>
                      <a:ea typeface="나눔바른고딕" panose="020B0603020101020101" pitchFamily="50" charset="-127"/>
                      <a:cs typeface="+mn-cs"/>
                    </a:endParaRPr>
                  </a:p>
                </p:txBody>
              </p:sp>
              <p:sp>
                <p:nvSpPr>
                  <p:cNvPr id="143" name="직사각형 142"/>
                  <p:cNvSpPr/>
                  <p:nvPr/>
                </p:nvSpPr>
                <p:spPr>
                  <a:xfrm>
                    <a:off x="3614387" y="2022798"/>
                    <a:ext cx="412292" cy="276999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 marL="0" marR="0" lvl="0" indent="0" algn="l" defTabSz="914400" rtl="0" eaLnBrk="1" fontAlgn="auto" latinLnBrk="1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altLang="ko-KR" sz="1200" b="0" i="0" u="none" strike="noStrike" kern="1200" cap="none" spc="0" normalizeH="0" baseline="0" noProof="0" dirty="0" smtClean="0">
                        <a:ln>
                          <a:solidFill>
                            <a:srgbClr val="8EC31E">
                              <a:alpha val="0"/>
                            </a:srgbClr>
                          </a:solidFill>
                        </a:ln>
                        <a:solidFill>
                          <a:prstClr val="black">
                            <a:lumMod val="95000"/>
                            <a:lumOff val="5000"/>
                          </a:prstClr>
                        </a:solidFill>
                        <a:effectLst/>
                        <a:uLnTx/>
                        <a:uFillTx/>
                        <a:latin typeface="나눔바른고딕" panose="020B0603020101020101" pitchFamily="50" charset="-127"/>
                        <a:ea typeface="나눔바른고딕" panose="020B0603020101020101" pitchFamily="50" charset="-127"/>
                        <a:cs typeface="+mn-cs"/>
                      </a:rPr>
                      <a:t>2</a:t>
                    </a:r>
                    <a:r>
                      <a:rPr kumimoji="0" lang="ko-KR" altLang="en-US" sz="1200" b="0" i="0" u="none" strike="noStrike" kern="1200" cap="none" spc="0" normalizeH="0" baseline="0" noProof="0" dirty="0" smtClean="0">
                        <a:ln>
                          <a:solidFill>
                            <a:srgbClr val="8EC31E">
                              <a:alpha val="0"/>
                            </a:srgbClr>
                          </a:solidFill>
                        </a:ln>
                        <a:solidFill>
                          <a:prstClr val="black">
                            <a:lumMod val="95000"/>
                            <a:lumOff val="5000"/>
                          </a:prstClr>
                        </a:solidFill>
                        <a:effectLst/>
                        <a:uLnTx/>
                        <a:uFillTx/>
                        <a:latin typeface="나눔바른고딕" panose="020B0603020101020101" pitchFamily="50" charset="-127"/>
                        <a:ea typeface="나눔바른고딕" panose="020B0603020101020101" pitchFamily="50" charset="-127"/>
                        <a:cs typeface="+mn-cs"/>
                      </a:rPr>
                      <a:t>세</a:t>
                    </a:r>
                    <a:endParaRPr kumimoji="0" lang="ko-KR" altLang="en-US" sz="1200" b="0" i="0" u="none" strike="noStrike" kern="1200" cap="none" spc="0" normalizeH="0" baseline="0" noProof="0" dirty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effectLst/>
                      <a:uLnTx/>
                      <a:uFillTx/>
                      <a:latin typeface="나눔바른고딕" panose="020B0603020101020101" pitchFamily="50" charset="-127"/>
                      <a:ea typeface="나눔바른고딕" panose="020B0603020101020101" pitchFamily="50" charset="-127"/>
                      <a:cs typeface="+mn-cs"/>
                    </a:endParaRPr>
                  </a:p>
                </p:txBody>
              </p:sp>
              <p:sp>
                <p:nvSpPr>
                  <p:cNvPr id="144" name="타원 143"/>
                  <p:cNvSpPr/>
                  <p:nvPr/>
                </p:nvSpPr>
                <p:spPr>
                  <a:xfrm>
                    <a:off x="3510101" y="2364916"/>
                    <a:ext cx="129211" cy="129211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solidFill>
                      <a:schemeClr val="tx1"/>
                    </a:solidFill>
                    <a:prstDash val="soli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auto" latinLnBrk="1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맑은 고딕"/>
                      <a:ea typeface="맑은 고딕" panose="020B0503020000020004" pitchFamily="50" charset="-127"/>
                      <a:cs typeface="+mn-cs"/>
                    </a:endParaRPr>
                  </a:p>
                </p:txBody>
              </p:sp>
              <p:sp>
                <p:nvSpPr>
                  <p:cNvPr id="145" name="직사각형 144"/>
                  <p:cNvSpPr/>
                  <p:nvPr/>
                </p:nvSpPr>
                <p:spPr>
                  <a:xfrm>
                    <a:off x="3614387" y="2291022"/>
                    <a:ext cx="604653" cy="276999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 marL="0" marR="0" lvl="0" indent="0" algn="l" defTabSz="914400" rtl="0" eaLnBrk="1" fontAlgn="auto" latinLnBrk="1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altLang="ko-KR" sz="1200" b="0" i="0" u="none" strike="noStrike" kern="1200" cap="none" spc="0" normalizeH="0" baseline="0" noProof="0" dirty="0" smtClean="0">
                        <a:ln>
                          <a:solidFill>
                            <a:srgbClr val="8EC31E">
                              <a:alpha val="0"/>
                            </a:srgbClr>
                          </a:solidFill>
                        </a:ln>
                        <a:solidFill>
                          <a:prstClr val="black">
                            <a:lumMod val="95000"/>
                            <a:lumOff val="5000"/>
                          </a:prstClr>
                        </a:solidFill>
                        <a:effectLst/>
                        <a:uLnTx/>
                        <a:uFillTx/>
                        <a:latin typeface="나눔바른고딕" panose="020B0603020101020101" pitchFamily="50" charset="-127"/>
                        <a:ea typeface="나눔바른고딕" panose="020B0603020101020101" pitchFamily="50" charset="-127"/>
                        <a:cs typeface="+mn-cs"/>
                      </a:rPr>
                      <a:t>6~7</a:t>
                    </a:r>
                    <a:r>
                      <a:rPr kumimoji="0" lang="ko-KR" altLang="en-US" sz="1200" b="0" i="0" u="none" strike="noStrike" kern="1200" cap="none" spc="0" normalizeH="0" baseline="0" noProof="0" dirty="0" smtClean="0">
                        <a:ln>
                          <a:solidFill>
                            <a:srgbClr val="8EC31E">
                              <a:alpha val="0"/>
                            </a:srgbClr>
                          </a:solidFill>
                        </a:ln>
                        <a:solidFill>
                          <a:prstClr val="black">
                            <a:lumMod val="95000"/>
                            <a:lumOff val="5000"/>
                          </a:prstClr>
                        </a:solidFill>
                        <a:effectLst/>
                        <a:uLnTx/>
                        <a:uFillTx/>
                        <a:latin typeface="나눔바른고딕" panose="020B0603020101020101" pitchFamily="50" charset="-127"/>
                        <a:ea typeface="나눔바른고딕" panose="020B0603020101020101" pitchFamily="50" charset="-127"/>
                        <a:cs typeface="+mn-cs"/>
                      </a:rPr>
                      <a:t>세</a:t>
                    </a:r>
                    <a:endParaRPr kumimoji="0" lang="ko-KR" altLang="en-US" sz="1200" b="0" i="0" u="none" strike="noStrike" kern="1200" cap="none" spc="0" normalizeH="0" baseline="0" noProof="0" dirty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effectLst/>
                      <a:uLnTx/>
                      <a:uFillTx/>
                      <a:latin typeface="나눔바른고딕" panose="020B0603020101020101" pitchFamily="50" charset="-127"/>
                      <a:ea typeface="나눔바른고딕" panose="020B0603020101020101" pitchFamily="50" charset="-127"/>
                      <a:cs typeface="+mn-cs"/>
                    </a:endParaRPr>
                  </a:p>
                </p:txBody>
              </p:sp>
              <p:sp>
                <p:nvSpPr>
                  <p:cNvPr id="146" name="타원 145"/>
                  <p:cNvSpPr/>
                  <p:nvPr/>
                </p:nvSpPr>
                <p:spPr>
                  <a:xfrm>
                    <a:off x="2461589" y="2096692"/>
                    <a:ext cx="129211" cy="129211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solidFill>
                      <a:schemeClr val="tx1"/>
                    </a:solidFill>
                    <a:prstDash val="soli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auto" latinLnBrk="1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ko-KR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맑은 고딕"/>
                      <a:ea typeface="맑은 고딕" panose="020B0503020000020004" pitchFamily="50" charset="-127"/>
                      <a:cs typeface="+mn-cs"/>
                    </a:endParaRPr>
                  </a:p>
                </p:txBody>
              </p:sp>
            </p:grpSp>
          </p:grpSp>
        </p:grpSp>
        <p:sp>
          <p:nvSpPr>
            <p:cNvPr id="134" name="타원 133"/>
            <p:cNvSpPr/>
            <p:nvPr/>
          </p:nvSpPr>
          <p:spPr>
            <a:xfrm>
              <a:off x="6814133" y="2413847"/>
              <a:ext cx="129211" cy="129211"/>
            </a:xfrm>
            <a:prstGeom prst="ellipse">
              <a:avLst/>
            </a:prstGeom>
            <a:solidFill>
              <a:schemeClr val="tx1"/>
            </a:solidFill>
            <a:ln>
              <a:noFill/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endParaRPr>
            </a:p>
          </p:txBody>
        </p:sp>
      </p:grpSp>
      <p:pic>
        <p:nvPicPr>
          <p:cNvPr id="3" name="그림 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52020" y="2320542"/>
            <a:ext cx="440682" cy="5866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80579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모서리가 둥근 직사각형 6"/>
          <p:cNvSpPr/>
          <p:nvPr/>
        </p:nvSpPr>
        <p:spPr>
          <a:xfrm>
            <a:off x="607104" y="1658112"/>
            <a:ext cx="10977793" cy="4797552"/>
          </a:xfrm>
          <a:prstGeom prst="roundRect">
            <a:avLst>
              <a:gd name="adj" fmla="val 3989"/>
            </a:avLst>
          </a:prstGeom>
          <a:noFill/>
          <a:ln w="28575">
            <a:solidFill>
              <a:srgbClr val="A7D8B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2" name="직사각형 1"/>
          <p:cNvSpPr/>
          <p:nvPr/>
        </p:nvSpPr>
        <p:spPr>
          <a:xfrm>
            <a:off x="1374981" y="509832"/>
            <a:ext cx="6754368" cy="46166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4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데굴데굴 데구루루 </a:t>
            </a:r>
            <a:r>
              <a:rPr kumimoji="0" lang="ko-KR" altLang="en-US" sz="2400" b="1" i="0" u="none" strike="noStrike" kern="1200" cap="none" spc="0" normalizeH="0" baseline="0" noProof="0" dirty="0" err="1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재밌는</a:t>
            </a:r>
            <a:r>
              <a:rPr kumimoji="0" lang="ko-KR" altLang="en-US" sz="24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 공놀이</a:t>
            </a:r>
            <a:endParaRPr kumimoji="0" lang="ko-KR" altLang="en-US" sz="2400" b="1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white"/>
              </a:solidFill>
              <a:effectLst/>
              <a:uLnTx/>
              <a:uFillTx/>
              <a:latin typeface="08서울한강체 M" panose="02020603020101020101" pitchFamily="18" charset="-127"/>
              <a:ea typeface="08서울한강체 M" panose="02020603020101020101" pitchFamily="18" charset="-127"/>
              <a:cs typeface="+mn-cs"/>
            </a:endParaRPr>
          </a:p>
        </p:txBody>
      </p:sp>
      <p:sp>
        <p:nvSpPr>
          <p:cNvPr id="3" name="직사각형 2"/>
          <p:cNvSpPr/>
          <p:nvPr/>
        </p:nvSpPr>
        <p:spPr>
          <a:xfrm>
            <a:off x="363045" y="528417"/>
            <a:ext cx="886635" cy="40011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2000" b="1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5</a:t>
            </a:r>
            <a:r>
              <a:rPr kumimoji="0" lang="ko-KR" altLang="en-US" sz="2000" b="1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회기</a:t>
            </a:r>
          </a:p>
        </p:txBody>
      </p:sp>
      <p:pic>
        <p:nvPicPr>
          <p:cNvPr id="5" name="그림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364" y="1408201"/>
            <a:ext cx="1263102" cy="768584"/>
          </a:xfrm>
          <a:prstGeom prst="rect">
            <a:avLst/>
          </a:prstGeom>
        </p:spPr>
      </p:pic>
      <p:sp>
        <p:nvSpPr>
          <p:cNvPr id="6" name="직사각형 5"/>
          <p:cNvSpPr/>
          <p:nvPr/>
        </p:nvSpPr>
        <p:spPr>
          <a:xfrm>
            <a:off x="494097" y="1630911"/>
            <a:ext cx="91563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6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에피소드</a:t>
            </a:r>
            <a:endParaRPr kumimoji="0" lang="ko-KR" altLang="en-US" sz="1600" b="1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나눔바른고딕" panose="020B0603020101020101" pitchFamily="50" charset="-127"/>
              <a:ea typeface="나눔바른고딕" panose="020B0603020101020101" pitchFamily="50" charset="-127"/>
              <a:cs typeface="+mn-cs"/>
            </a:endParaRPr>
          </a:p>
        </p:txBody>
      </p:sp>
      <p:sp>
        <p:nvSpPr>
          <p:cNvPr id="9" name="내용 개체 틀 2"/>
          <p:cNvSpPr txBox="1">
            <a:spLocks/>
          </p:cNvSpPr>
          <p:nvPr/>
        </p:nvSpPr>
        <p:spPr>
          <a:xfrm>
            <a:off x="838200" y="4815737"/>
            <a:ext cx="10515600" cy="1290592"/>
          </a:xfrm>
          <a:prstGeom prst="rect">
            <a:avLst/>
          </a:prstGeom>
        </p:spPr>
        <p:txBody>
          <a:bodyPr anchor="ctr">
            <a:noAutofit/>
          </a:bodyPr>
          <a:lstStyle>
            <a:lvl1pPr marL="228600" indent="-22860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base" latinLnBrk="1" hangingPunct="1">
              <a:lnSpc>
                <a:spcPts val="29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ko-KR" altLang="en-US" sz="20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08서울한강체 L" panose="02020603020101020101" pitchFamily="18" charset="-127"/>
                <a:ea typeface="08서울한강체 L" panose="02020603020101020101" pitchFamily="18" charset="-127"/>
                <a:cs typeface="+mn-cs"/>
              </a:rPr>
              <a:t>전통이는 공에 관심이 많아요</a:t>
            </a:r>
            <a:r>
              <a:rPr kumimoji="0" lang="en-US" altLang="ko-KR" sz="20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08서울한강체 L" panose="02020603020101020101" pitchFamily="18" charset="-127"/>
                <a:ea typeface="08서울한강체 L" panose="02020603020101020101" pitchFamily="18" charset="-127"/>
                <a:cs typeface="+mn-cs"/>
              </a:rPr>
              <a:t>. </a:t>
            </a:r>
            <a:r>
              <a:rPr kumimoji="0" lang="ko-KR" altLang="en-US" sz="20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08서울한강체 L" panose="02020603020101020101" pitchFamily="18" charset="-127"/>
                <a:ea typeface="08서울한강체 L" panose="02020603020101020101" pitchFamily="18" charset="-127"/>
                <a:cs typeface="+mn-cs"/>
              </a:rPr>
              <a:t>데굴데굴 굴러가는 공을 따라 뛰기도 하고</a:t>
            </a:r>
            <a:r>
              <a:rPr kumimoji="0" lang="en-US" altLang="ko-KR" sz="20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08서울한강체 L" panose="02020603020101020101" pitchFamily="18" charset="-127"/>
                <a:ea typeface="08서울한강체 L" panose="02020603020101020101" pitchFamily="18" charset="-127"/>
                <a:cs typeface="+mn-cs"/>
              </a:rPr>
              <a:t>, </a:t>
            </a:r>
            <a:r>
              <a:rPr kumimoji="0" lang="ko-KR" altLang="en-US" sz="20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08서울한강체 L" panose="02020603020101020101" pitchFamily="18" charset="-127"/>
                <a:ea typeface="08서울한강체 L" panose="02020603020101020101" pitchFamily="18" charset="-127"/>
                <a:cs typeface="+mn-cs"/>
              </a:rPr>
              <a:t>발로 툭툭 차기도 해요</a:t>
            </a:r>
            <a:r>
              <a:rPr kumimoji="0" lang="en-US" altLang="ko-KR" sz="20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08서울한강체 L" panose="02020603020101020101" pitchFamily="18" charset="-127"/>
                <a:ea typeface="08서울한강체 L" panose="02020603020101020101" pitchFamily="18" charset="-127"/>
                <a:cs typeface="+mn-cs"/>
              </a:rPr>
              <a:t>.</a:t>
            </a:r>
            <a:br>
              <a:rPr kumimoji="0" lang="en-US" altLang="ko-KR" sz="20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08서울한강체 L" panose="02020603020101020101" pitchFamily="18" charset="-127"/>
                <a:ea typeface="08서울한강체 L" panose="02020603020101020101" pitchFamily="18" charset="-127"/>
                <a:cs typeface="+mn-cs"/>
              </a:rPr>
            </a:br>
            <a:r>
              <a:rPr kumimoji="0" lang="ko-KR" altLang="en-US" sz="20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08서울한강체 L" panose="02020603020101020101" pitchFamily="18" charset="-127"/>
                <a:ea typeface="08서울한강체 L" panose="02020603020101020101" pitchFamily="18" charset="-127"/>
                <a:cs typeface="+mn-cs"/>
              </a:rPr>
              <a:t>축구선수들처럼 </a:t>
            </a:r>
            <a:r>
              <a:rPr kumimoji="0" lang="ko-KR" altLang="en-US" sz="20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08서울한강체 L" panose="02020603020101020101" pitchFamily="18" charset="-127"/>
                <a:ea typeface="08서울한강체 L" panose="02020603020101020101" pitchFamily="18" charset="-127"/>
                <a:cs typeface="+mn-cs"/>
              </a:rPr>
              <a:t>공을 멀리 차고 싶은데 자꾸만 </a:t>
            </a:r>
            <a:r>
              <a:rPr kumimoji="0" lang="ko-KR" altLang="en-US" sz="20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08서울한강체 L" panose="02020603020101020101" pitchFamily="18" charset="-127"/>
                <a:ea typeface="08서울한강체 L" panose="02020603020101020101" pitchFamily="18" charset="-127"/>
                <a:cs typeface="+mn-cs"/>
              </a:rPr>
              <a:t>헛발질해서 </a:t>
            </a:r>
            <a:r>
              <a:rPr kumimoji="0" lang="ko-KR" altLang="en-US" sz="20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08서울한강체 L" panose="02020603020101020101" pitchFamily="18" charset="-127"/>
                <a:ea typeface="08서울한강체 L" panose="02020603020101020101" pitchFamily="18" charset="-127"/>
                <a:cs typeface="+mn-cs"/>
              </a:rPr>
              <a:t>속상하네요</a:t>
            </a:r>
            <a:r>
              <a:rPr kumimoji="0" lang="en-US" altLang="ko-KR" sz="20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08서울한강체 L" panose="02020603020101020101" pitchFamily="18" charset="-127"/>
                <a:ea typeface="08서울한강체 L" panose="02020603020101020101" pitchFamily="18" charset="-127"/>
                <a:cs typeface="+mn-cs"/>
              </a:rPr>
              <a:t>.</a:t>
            </a:r>
            <a:br>
              <a:rPr kumimoji="0" lang="en-US" altLang="ko-KR" sz="20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08서울한강체 L" panose="02020603020101020101" pitchFamily="18" charset="-127"/>
                <a:ea typeface="08서울한강체 L" panose="02020603020101020101" pitchFamily="18" charset="-127"/>
                <a:cs typeface="+mn-cs"/>
              </a:rPr>
            </a:br>
            <a:r>
              <a:rPr kumimoji="0" lang="ko-KR" altLang="en-US" sz="20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08서울한강체 L" panose="02020603020101020101" pitchFamily="18" charset="-127"/>
                <a:ea typeface="08서울한강체 L" panose="02020603020101020101" pitchFamily="18" charset="-127"/>
                <a:cs typeface="+mn-cs"/>
              </a:rPr>
              <a:t>그래도 </a:t>
            </a:r>
            <a:r>
              <a:rPr kumimoji="0" lang="ko-KR" altLang="en-US" sz="20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08서울한강체 L" panose="02020603020101020101" pitchFamily="18" charset="-127"/>
                <a:ea typeface="08서울한강체 L" panose="02020603020101020101" pitchFamily="18" charset="-127"/>
                <a:cs typeface="+mn-cs"/>
              </a:rPr>
              <a:t>공놀이가 </a:t>
            </a:r>
            <a:r>
              <a:rPr kumimoji="0" lang="ko-KR" altLang="en-US" sz="2000" b="0" i="0" u="none" strike="noStrike" kern="1200" cap="none" spc="0" normalizeH="0" baseline="0" noProof="0" dirty="0" err="1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08서울한강체 L" panose="02020603020101020101" pitchFamily="18" charset="-127"/>
                <a:ea typeface="08서울한강체 L" panose="02020603020101020101" pitchFamily="18" charset="-127"/>
                <a:cs typeface="+mn-cs"/>
              </a:rPr>
              <a:t>재밌는</a:t>
            </a:r>
            <a:r>
              <a:rPr kumimoji="0" lang="ko-KR" altLang="en-US" sz="20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08서울한강체 L" panose="02020603020101020101" pitchFamily="18" charset="-127"/>
                <a:ea typeface="08서울한강체 L" panose="02020603020101020101" pitchFamily="18" charset="-127"/>
                <a:cs typeface="+mn-cs"/>
              </a:rPr>
              <a:t> </a:t>
            </a:r>
            <a:r>
              <a:rPr kumimoji="0" lang="ko-KR" altLang="en-US" sz="2000" b="0" i="0" u="none" strike="noStrike" kern="1200" cap="none" spc="0" normalizeH="0" baseline="0" noProof="0" dirty="0" err="1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08서울한강체 L" panose="02020603020101020101" pitchFamily="18" charset="-127"/>
                <a:ea typeface="08서울한강체 L" panose="02020603020101020101" pitchFamily="18" charset="-127"/>
                <a:cs typeface="+mn-cs"/>
              </a:rPr>
              <a:t>전통이에요</a:t>
            </a:r>
            <a:r>
              <a:rPr kumimoji="0" lang="en-US" altLang="ko-KR" sz="20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08서울한강체 L" panose="02020603020101020101" pitchFamily="18" charset="-127"/>
                <a:ea typeface="08서울한강체 L" panose="02020603020101020101" pitchFamily="18" charset="-127"/>
                <a:cs typeface="+mn-cs"/>
              </a:rPr>
              <a:t>.</a:t>
            </a:r>
          </a:p>
        </p:txBody>
      </p:sp>
      <p:pic>
        <p:nvPicPr>
          <p:cNvPr id="8" name="그림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2335" y="2198171"/>
            <a:ext cx="2307330" cy="23772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02711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모서리가 둥근 직사각형 3"/>
          <p:cNvSpPr/>
          <p:nvPr/>
        </p:nvSpPr>
        <p:spPr>
          <a:xfrm>
            <a:off x="607104" y="1658112"/>
            <a:ext cx="10977793" cy="4797552"/>
          </a:xfrm>
          <a:prstGeom prst="roundRect">
            <a:avLst>
              <a:gd name="adj" fmla="val 3989"/>
            </a:avLst>
          </a:prstGeom>
          <a:noFill/>
          <a:ln w="28575">
            <a:solidFill>
              <a:srgbClr val="A7D8B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2" name="직사각형 1"/>
          <p:cNvSpPr/>
          <p:nvPr/>
        </p:nvSpPr>
        <p:spPr>
          <a:xfrm>
            <a:off x="1374981" y="509832"/>
            <a:ext cx="6754368" cy="46166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400" b="1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데굴데굴 데구루루 </a:t>
            </a:r>
            <a:r>
              <a:rPr kumimoji="0" lang="ko-KR" altLang="en-US" sz="2400" b="1" i="0" u="none" strike="noStrike" kern="1200" cap="none" spc="0" normalizeH="0" baseline="0" noProof="0" dirty="0" err="1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재밌는</a:t>
            </a:r>
            <a:r>
              <a:rPr kumimoji="0" lang="ko-KR" altLang="en-US" sz="2400" b="1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 </a:t>
            </a:r>
            <a:r>
              <a:rPr kumimoji="0" lang="ko-KR" altLang="en-US" sz="24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공놀이</a:t>
            </a:r>
            <a:endParaRPr kumimoji="0" lang="ko-KR" altLang="en-US" sz="2400" b="1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white"/>
              </a:solidFill>
              <a:effectLst/>
              <a:uLnTx/>
              <a:uFillTx/>
              <a:latin typeface="08서울한강체 M" panose="02020603020101020101" pitchFamily="18" charset="-127"/>
              <a:ea typeface="08서울한강체 M" panose="02020603020101020101" pitchFamily="18" charset="-127"/>
              <a:cs typeface="+mn-cs"/>
            </a:endParaRPr>
          </a:p>
        </p:txBody>
      </p:sp>
      <p:sp>
        <p:nvSpPr>
          <p:cNvPr id="33" name="양쪽 모서리가 둥근 사각형 32"/>
          <p:cNvSpPr/>
          <p:nvPr/>
        </p:nvSpPr>
        <p:spPr>
          <a:xfrm flipV="1">
            <a:off x="951922" y="1650698"/>
            <a:ext cx="1995559" cy="396635"/>
          </a:xfrm>
          <a:prstGeom prst="round2SameRect">
            <a:avLst>
              <a:gd name="adj1" fmla="val 27778"/>
              <a:gd name="adj2" fmla="val 0"/>
            </a:avLst>
          </a:prstGeom>
          <a:solidFill>
            <a:srgbClr val="A7D8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35" name="직사각형 34"/>
          <p:cNvSpPr/>
          <p:nvPr/>
        </p:nvSpPr>
        <p:spPr>
          <a:xfrm>
            <a:off x="1140825" y="1662889"/>
            <a:ext cx="161775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0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마음을 열어요</a:t>
            </a:r>
            <a:endParaRPr kumimoji="0" lang="ko-KR" altLang="en-US" sz="2000" b="1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나눔바른고딕" panose="020B0603020101020101" pitchFamily="50" charset="-127"/>
              <a:ea typeface="나눔바른고딕" panose="020B0603020101020101" pitchFamily="50" charset="-127"/>
              <a:cs typeface="+mn-cs"/>
            </a:endParaRPr>
          </a:p>
        </p:txBody>
      </p:sp>
      <p:sp>
        <p:nvSpPr>
          <p:cNvPr id="40" name="모서리가 둥근 직사각형 39"/>
          <p:cNvSpPr/>
          <p:nvPr/>
        </p:nvSpPr>
        <p:spPr>
          <a:xfrm>
            <a:off x="922683" y="2706272"/>
            <a:ext cx="10346635" cy="996502"/>
          </a:xfrm>
          <a:prstGeom prst="roundRect">
            <a:avLst>
              <a:gd name="adj" fmla="val 14210"/>
            </a:avLst>
          </a:prstGeom>
          <a:solidFill>
            <a:srgbClr val="A7D8BF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grpSp>
        <p:nvGrpSpPr>
          <p:cNvPr id="6" name="그룹 5"/>
          <p:cNvGrpSpPr/>
          <p:nvPr/>
        </p:nvGrpSpPr>
        <p:grpSpPr>
          <a:xfrm>
            <a:off x="2503027" y="2850580"/>
            <a:ext cx="7062523" cy="707886"/>
            <a:chOff x="2503027" y="3004468"/>
            <a:chExt cx="7062523" cy="707886"/>
          </a:xfrm>
        </p:grpSpPr>
        <p:sp>
          <p:nvSpPr>
            <p:cNvPr id="41" name="직사각형 40"/>
            <p:cNvSpPr/>
            <p:nvPr/>
          </p:nvSpPr>
          <p:spPr>
            <a:xfrm>
              <a:off x="2616212" y="3004468"/>
              <a:ext cx="6949338" cy="70788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80000"/>
                <a:buFontTx/>
                <a:buNone/>
                <a:tabLst/>
                <a:defRPr/>
              </a:pPr>
              <a:r>
                <a:rPr kumimoji="0" lang="ko-KR" altLang="en-US" sz="20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활동을 시작하기 전에 </a:t>
              </a:r>
              <a:r>
                <a:rPr kumimoji="0" lang="ko-KR" altLang="en-US" sz="2000" b="0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이중언어코치와 </a:t>
              </a:r>
              <a:r>
                <a:rPr kumimoji="0" lang="ko-KR" altLang="en-US" sz="20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교육참여자들이 인사를 </a:t>
              </a:r>
              <a:r>
                <a:rPr kumimoji="0" lang="ko-KR" altLang="en-US" sz="2000" b="0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하며</a:t>
              </a:r>
              <a:r>
                <a:rPr kumimoji="0" lang="en-US" altLang="ko-KR" sz="2000" b="0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/>
              </a:r>
              <a:br>
                <a:rPr kumimoji="0" lang="en-US" altLang="ko-KR" sz="2000" b="0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</a:br>
              <a:r>
                <a:rPr kumimoji="0" lang="ko-KR" altLang="en-US" sz="2000" b="0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친해지는 </a:t>
              </a:r>
              <a:r>
                <a:rPr kumimoji="0" lang="ko-KR" altLang="en-US" sz="20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시간을 가져요</a:t>
              </a:r>
            </a:p>
          </p:txBody>
        </p:sp>
        <p:sp>
          <p:nvSpPr>
            <p:cNvPr id="42" name="Freeform 58"/>
            <p:cNvSpPr>
              <a:spLocks noEditPoints="1"/>
            </p:cNvSpPr>
            <p:nvPr/>
          </p:nvSpPr>
          <p:spPr bwMode="auto">
            <a:xfrm>
              <a:off x="2503027" y="3153204"/>
              <a:ext cx="102639" cy="102639"/>
            </a:xfrm>
            <a:custGeom>
              <a:avLst/>
              <a:gdLst/>
              <a:ahLst/>
              <a:cxnLst>
                <a:cxn ang="0">
                  <a:pos x="31" y="62"/>
                </a:cxn>
                <a:cxn ang="0">
                  <a:pos x="0" y="31"/>
                </a:cxn>
                <a:cxn ang="0">
                  <a:pos x="31" y="0"/>
                </a:cxn>
                <a:cxn ang="0">
                  <a:pos x="62" y="31"/>
                </a:cxn>
                <a:cxn ang="0">
                  <a:pos x="31" y="62"/>
                </a:cxn>
                <a:cxn ang="0">
                  <a:pos x="31" y="9"/>
                </a:cxn>
                <a:cxn ang="0">
                  <a:pos x="9" y="31"/>
                </a:cxn>
                <a:cxn ang="0">
                  <a:pos x="31" y="53"/>
                </a:cxn>
                <a:cxn ang="0">
                  <a:pos x="53" y="31"/>
                </a:cxn>
                <a:cxn ang="0">
                  <a:pos x="31" y="9"/>
                </a:cxn>
                <a:cxn ang="0">
                  <a:pos x="31" y="45"/>
                </a:cxn>
                <a:cxn ang="0">
                  <a:pos x="27" y="45"/>
                </a:cxn>
                <a:cxn ang="0">
                  <a:pos x="15" y="33"/>
                </a:cxn>
                <a:cxn ang="0">
                  <a:pos x="15" y="29"/>
                </a:cxn>
                <a:cxn ang="0">
                  <a:pos x="19" y="25"/>
                </a:cxn>
                <a:cxn ang="0">
                  <a:pos x="23" y="25"/>
                </a:cxn>
                <a:cxn ang="0">
                  <a:pos x="29" y="31"/>
                </a:cxn>
                <a:cxn ang="0">
                  <a:pos x="40" y="20"/>
                </a:cxn>
                <a:cxn ang="0">
                  <a:pos x="43" y="20"/>
                </a:cxn>
                <a:cxn ang="0">
                  <a:pos x="48" y="24"/>
                </a:cxn>
                <a:cxn ang="0">
                  <a:pos x="48" y="28"/>
                </a:cxn>
                <a:cxn ang="0">
                  <a:pos x="31" y="45"/>
                </a:cxn>
              </a:cxnLst>
              <a:rect l="0" t="0" r="r" b="b"/>
              <a:pathLst>
                <a:path w="62" h="62">
                  <a:moveTo>
                    <a:pt x="31" y="62"/>
                  </a:moveTo>
                  <a:cubicBezTo>
                    <a:pt x="14" y="62"/>
                    <a:pt x="0" y="48"/>
                    <a:pt x="0" y="31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8" y="0"/>
                    <a:pt x="62" y="14"/>
                    <a:pt x="62" y="31"/>
                  </a:cubicBezTo>
                  <a:cubicBezTo>
                    <a:pt x="62" y="48"/>
                    <a:pt x="48" y="62"/>
                    <a:pt x="31" y="62"/>
                  </a:cubicBezTo>
                  <a:close/>
                  <a:moveTo>
                    <a:pt x="31" y="9"/>
                  </a:moveTo>
                  <a:cubicBezTo>
                    <a:pt x="19" y="9"/>
                    <a:pt x="9" y="19"/>
                    <a:pt x="9" y="31"/>
                  </a:cubicBezTo>
                  <a:cubicBezTo>
                    <a:pt x="9" y="43"/>
                    <a:pt x="19" y="53"/>
                    <a:pt x="31" y="53"/>
                  </a:cubicBezTo>
                  <a:cubicBezTo>
                    <a:pt x="43" y="53"/>
                    <a:pt x="53" y="43"/>
                    <a:pt x="53" y="31"/>
                  </a:cubicBezTo>
                  <a:cubicBezTo>
                    <a:pt x="53" y="19"/>
                    <a:pt x="43" y="9"/>
                    <a:pt x="31" y="9"/>
                  </a:cubicBezTo>
                  <a:close/>
                  <a:moveTo>
                    <a:pt x="31" y="45"/>
                  </a:moveTo>
                  <a:cubicBezTo>
                    <a:pt x="30" y="46"/>
                    <a:pt x="28" y="46"/>
                    <a:pt x="27" y="45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4" y="32"/>
                    <a:pt x="14" y="30"/>
                    <a:pt x="15" y="29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20" y="24"/>
                    <a:pt x="22" y="24"/>
                    <a:pt x="23" y="25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1" y="19"/>
                    <a:pt x="42" y="19"/>
                    <a:pt x="43" y="20"/>
                  </a:cubicBezTo>
                  <a:cubicBezTo>
                    <a:pt x="48" y="24"/>
                    <a:pt x="48" y="24"/>
                    <a:pt x="48" y="24"/>
                  </a:cubicBezTo>
                  <a:cubicBezTo>
                    <a:pt x="49" y="25"/>
                    <a:pt x="49" y="27"/>
                    <a:pt x="48" y="28"/>
                  </a:cubicBezTo>
                  <a:lnTo>
                    <a:pt x="31" y="45"/>
                  </a:lnTo>
                  <a:close/>
                </a:path>
              </a:pathLst>
            </a:custGeom>
            <a:solidFill>
              <a:srgbClr val="4A5D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endParaRPr>
            </a:p>
          </p:txBody>
        </p:sp>
      </p:grpSp>
      <p:sp>
        <p:nvSpPr>
          <p:cNvPr id="43" name="모서리가 둥근 직사각형 42"/>
          <p:cNvSpPr/>
          <p:nvPr/>
        </p:nvSpPr>
        <p:spPr>
          <a:xfrm>
            <a:off x="922683" y="3908197"/>
            <a:ext cx="10346635" cy="996502"/>
          </a:xfrm>
          <a:prstGeom prst="roundRect">
            <a:avLst>
              <a:gd name="adj" fmla="val 14210"/>
            </a:avLst>
          </a:prstGeom>
          <a:solidFill>
            <a:srgbClr val="A7D8BF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grpSp>
        <p:nvGrpSpPr>
          <p:cNvPr id="7" name="그룹 6"/>
          <p:cNvGrpSpPr/>
          <p:nvPr/>
        </p:nvGrpSpPr>
        <p:grpSpPr>
          <a:xfrm>
            <a:off x="2503027" y="4206393"/>
            <a:ext cx="4263533" cy="400110"/>
            <a:chOff x="2503027" y="4201603"/>
            <a:chExt cx="4263533" cy="400110"/>
          </a:xfrm>
        </p:grpSpPr>
        <p:sp>
          <p:nvSpPr>
            <p:cNvPr id="44" name="직사각형 43"/>
            <p:cNvSpPr/>
            <p:nvPr/>
          </p:nvSpPr>
          <p:spPr>
            <a:xfrm>
              <a:off x="2616212" y="4201603"/>
              <a:ext cx="4150348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80000"/>
                <a:buFontTx/>
                <a:buNone/>
                <a:tabLst/>
                <a:defRPr/>
              </a:pPr>
              <a:r>
                <a:rPr kumimoji="0" lang="ko-KR" altLang="en-US" sz="20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이름을 </a:t>
              </a:r>
              <a:r>
                <a:rPr kumimoji="0" lang="ko-KR" altLang="en-US" sz="2000" b="0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부르며 반갑게 </a:t>
              </a:r>
              <a:r>
                <a:rPr kumimoji="0" lang="ko-KR" altLang="en-US" sz="20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인사해요</a:t>
              </a:r>
            </a:p>
          </p:txBody>
        </p:sp>
        <p:sp>
          <p:nvSpPr>
            <p:cNvPr id="45" name="Freeform 58"/>
            <p:cNvSpPr>
              <a:spLocks noEditPoints="1"/>
            </p:cNvSpPr>
            <p:nvPr/>
          </p:nvSpPr>
          <p:spPr bwMode="auto">
            <a:xfrm>
              <a:off x="2503027" y="4350339"/>
              <a:ext cx="102639" cy="102639"/>
            </a:xfrm>
            <a:custGeom>
              <a:avLst/>
              <a:gdLst/>
              <a:ahLst/>
              <a:cxnLst>
                <a:cxn ang="0">
                  <a:pos x="31" y="62"/>
                </a:cxn>
                <a:cxn ang="0">
                  <a:pos x="0" y="31"/>
                </a:cxn>
                <a:cxn ang="0">
                  <a:pos x="31" y="0"/>
                </a:cxn>
                <a:cxn ang="0">
                  <a:pos x="62" y="31"/>
                </a:cxn>
                <a:cxn ang="0">
                  <a:pos x="31" y="62"/>
                </a:cxn>
                <a:cxn ang="0">
                  <a:pos x="31" y="9"/>
                </a:cxn>
                <a:cxn ang="0">
                  <a:pos x="9" y="31"/>
                </a:cxn>
                <a:cxn ang="0">
                  <a:pos x="31" y="53"/>
                </a:cxn>
                <a:cxn ang="0">
                  <a:pos x="53" y="31"/>
                </a:cxn>
                <a:cxn ang="0">
                  <a:pos x="31" y="9"/>
                </a:cxn>
                <a:cxn ang="0">
                  <a:pos x="31" y="45"/>
                </a:cxn>
                <a:cxn ang="0">
                  <a:pos x="27" y="45"/>
                </a:cxn>
                <a:cxn ang="0">
                  <a:pos x="15" y="33"/>
                </a:cxn>
                <a:cxn ang="0">
                  <a:pos x="15" y="29"/>
                </a:cxn>
                <a:cxn ang="0">
                  <a:pos x="19" y="25"/>
                </a:cxn>
                <a:cxn ang="0">
                  <a:pos x="23" y="25"/>
                </a:cxn>
                <a:cxn ang="0">
                  <a:pos x="29" y="31"/>
                </a:cxn>
                <a:cxn ang="0">
                  <a:pos x="40" y="20"/>
                </a:cxn>
                <a:cxn ang="0">
                  <a:pos x="43" y="20"/>
                </a:cxn>
                <a:cxn ang="0">
                  <a:pos x="48" y="24"/>
                </a:cxn>
                <a:cxn ang="0">
                  <a:pos x="48" y="28"/>
                </a:cxn>
                <a:cxn ang="0">
                  <a:pos x="31" y="45"/>
                </a:cxn>
              </a:cxnLst>
              <a:rect l="0" t="0" r="r" b="b"/>
              <a:pathLst>
                <a:path w="62" h="62">
                  <a:moveTo>
                    <a:pt x="31" y="62"/>
                  </a:moveTo>
                  <a:cubicBezTo>
                    <a:pt x="14" y="62"/>
                    <a:pt x="0" y="48"/>
                    <a:pt x="0" y="31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8" y="0"/>
                    <a:pt x="62" y="14"/>
                    <a:pt x="62" y="31"/>
                  </a:cubicBezTo>
                  <a:cubicBezTo>
                    <a:pt x="62" y="48"/>
                    <a:pt x="48" y="62"/>
                    <a:pt x="31" y="62"/>
                  </a:cubicBezTo>
                  <a:close/>
                  <a:moveTo>
                    <a:pt x="31" y="9"/>
                  </a:moveTo>
                  <a:cubicBezTo>
                    <a:pt x="19" y="9"/>
                    <a:pt x="9" y="19"/>
                    <a:pt x="9" y="31"/>
                  </a:cubicBezTo>
                  <a:cubicBezTo>
                    <a:pt x="9" y="43"/>
                    <a:pt x="19" y="53"/>
                    <a:pt x="31" y="53"/>
                  </a:cubicBezTo>
                  <a:cubicBezTo>
                    <a:pt x="43" y="53"/>
                    <a:pt x="53" y="43"/>
                    <a:pt x="53" y="31"/>
                  </a:cubicBezTo>
                  <a:cubicBezTo>
                    <a:pt x="53" y="19"/>
                    <a:pt x="43" y="9"/>
                    <a:pt x="31" y="9"/>
                  </a:cubicBezTo>
                  <a:close/>
                  <a:moveTo>
                    <a:pt x="31" y="45"/>
                  </a:moveTo>
                  <a:cubicBezTo>
                    <a:pt x="30" y="46"/>
                    <a:pt x="28" y="46"/>
                    <a:pt x="27" y="45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4" y="32"/>
                    <a:pt x="14" y="30"/>
                    <a:pt x="15" y="29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20" y="24"/>
                    <a:pt x="22" y="24"/>
                    <a:pt x="23" y="25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1" y="19"/>
                    <a:pt x="42" y="19"/>
                    <a:pt x="43" y="20"/>
                  </a:cubicBezTo>
                  <a:cubicBezTo>
                    <a:pt x="48" y="24"/>
                    <a:pt x="48" y="24"/>
                    <a:pt x="48" y="24"/>
                  </a:cubicBezTo>
                  <a:cubicBezTo>
                    <a:pt x="49" y="25"/>
                    <a:pt x="49" y="27"/>
                    <a:pt x="48" y="28"/>
                  </a:cubicBezTo>
                  <a:lnTo>
                    <a:pt x="31" y="45"/>
                  </a:lnTo>
                  <a:close/>
                </a:path>
              </a:pathLst>
            </a:custGeom>
            <a:solidFill>
              <a:srgbClr val="4A5D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endParaRPr>
            </a:p>
          </p:txBody>
        </p:sp>
      </p:grpSp>
      <p:sp>
        <p:nvSpPr>
          <p:cNvPr id="18" name="직사각형 17"/>
          <p:cNvSpPr/>
          <p:nvPr/>
        </p:nvSpPr>
        <p:spPr>
          <a:xfrm>
            <a:off x="277317" y="528417"/>
            <a:ext cx="1046688" cy="40011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20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5</a:t>
            </a:r>
            <a:r>
              <a:rPr kumimoji="0" lang="ko-KR" altLang="en-US" sz="20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회기</a:t>
            </a:r>
            <a:endParaRPr kumimoji="0" lang="ko-KR" altLang="en-US" sz="2000" b="1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srgbClr val="4A5DAA"/>
              </a:solidFill>
              <a:effectLst/>
              <a:uLnTx/>
              <a:uFillTx/>
              <a:latin typeface="08서울한강체 M" panose="02020603020101020101" pitchFamily="18" charset="-127"/>
              <a:ea typeface="08서울한강체 M" panose="02020603020101020101" pitchFamily="18" charset="-127"/>
              <a:cs typeface="+mn-cs"/>
            </a:endParaRPr>
          </a:p>
        </p:txBody>
      </p:sp>
      <p:sp>
        <p:nvSpPr>
          <p:cNvPr id="19" name="모서리가 둥근 직사각형 18"/>
          <p:cNvSpPr/>
          <p:nvPr/>
        </p:nvSpPr>
        <p:spPr>
          <a:xfrm>
            <a:off x="922683" y="5110122"/>
            <a:ext cx="10346635" cy="996502"/>
          </a:xfrm>
          <a:prstGeom prst="roundRect">
            <a:avLst>
              <a:gd name="adj" fmla="val 14210"/>
            </a:avLst>
          </a:prstGeom>
          <a:solidFill>
            <a:srgbClr val="A7D8BF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grpSp>
        <p:nvGrpSpPr>
          <p:cNvPr id="20" name="그룹 19"/>
          <p:cNvGrpSpPr/>
          <p:nvPr/>
        </p:nvGrpSpPr>
        <p:grpSpPr>
          <a:xfrm>
            <a:off x="2503027" y="5408318"/>
            <a:ext cx="4826241" cy="400110"/>
            <a:chOff x="2503027" y="4201603"/>
            <a:chExt cx="4826241" cy="400110"/>
          </a:xfrm>
        </p:grpSpPr>
        <p:sp>
          <p:nvSpPr>
            <p:cNvPr id="21" name="직사각형 20"/>
            <p:cNvSpPr/>
            <p:nvPr/>
          </p:nvSpPr>
          <p:spPr>
            <a:xfrm>
              <a:off x="2616212" y="4201603"/>
              <a:ext cx="4713056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80000"/>
                <a:buFontTx/>
                <a:buNone/>
                <a:tabLst/>
                <a:defRPr/>
              </a:pPr>
              <a:r>
                <a:rPr kumimoji="0" lang="ko-KR" altLang="en-US" sz="20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아이와 </a:t>
              </a:r>
              <a:r>
                <a:rPr kumimoji="0" lang="ko-KR" altLang="en-US" sz="2000" b="0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함께 “공놀이” 노래를 불러요</a:t>
              </a:r>
              <a:endParaRPr kumimoji="0" lang="ko-KR" altLang="en-US" sz="20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endParaRPr>
            </a:p>
          </p:txBody>
        </p:sp>
        <p:sp>
          <p:nvSpPr>
            <p:cNvPr id="22" name="Freeform 58"/>
            <p:cNvSpPr>
              <a:spLocks noEditPoints="1"/>
            </p:cNvSpPr>
            <p:nvPr/>
          </p:nvSpPr>
          <p:spPr bwMode="auto">
            <a:xfrm>
              <a:off x="2503027" y="4350339"/>
              <a:ext cx="102639" cy="102639"/>
            </a:xfrm>
            <a:custGeom>
              <a:avLst/>
              <a:gdLst/>
              <a:ahLst/>
              <a:cxnLst>
                <a:cxn ang="0">
                  <a:pos x="31" y="62"/>
                </a:cxn>
                <a:cxn ang="0">
                  <a:pos x="0" y="31"/>
                </a:cxn>
                <a:cxn ang="0">
                  <a:pos x="31" y="0"/>
                </a:cxn>
                <a:cxn ang="0">
                  <a:pos x="62" y="31"/>
                </a:cxn>
                <a:cxn ang="0">
                  <a:pos x="31" y="62"/>
                </a:cxn>
                <a:cxn ang="0">
                  <a:pos x="31" y="9"/>
                </a:cxn>
                <a:cxn ang="0">
                  <a:pos x="9" y="31"/>
                </a:cxn>
                <a:cxn ang="0">
                  <a:pos x="31" y="53"/>
                </a:cxn>
                <a:cxn ang="0">
                  <a:pos x="53" y="31"/>
                </a:cxn>
                <a:cxn ang="0">
                  <a:pos x="31" y="9"/>
                </a:cxn>
                <a:cxn ang="0">
                  <a:pos x="31" y="45"/>
                </a:cxn>
                <a:cxn ang="0">
                  <a:pos x="27" y="45"/>
                </a:cxn>
                <a:cxn ang="0">
                  <a:pos x="15" y="33"/>
                </a:cxn>
                <a:cxn ang="0">
                  <a:pos x="15" y="29"/>
                </a:cxn>
                <a:cxn ang="0">
                  <a:pos x="19" y="25"/>
                </a:cxn>
                <a:cxn ang="0">
                  <a:pos x="23" y="25"/>
                </a:cxn>
                <a:cxn ang="0">
                  <a:pos x="29" y="31"/>
                </a:cxn>
                <a:cxn ang="0">
                  <a:pos x="40" y="20"/>
                </a:cxn>
                <a:cxn ang="0">
                  <a:pos x="43" y="20"/>
                </a:cxn>
                <a:cxn ang="0">
                  <a:pos x="48" y="24"/>
                </a:cxn>
                <a:cxn ang="0">
                  <a:pos x="48" y="28"/>
                </a:cxn>
                <a:cxn ang="0">
                  <a:pos x="31" y="45"/>
                </a:cxn>
              </a:cxnLst>
              <a:rect l="0" t="0" r="r" b="b"/>
              <a:pathLst>
                <a:path w="62" h="62">
                  <a:moveTo>
                    <a:pt x="31" y="62"/>
                  </a:moveTo>
                  <a:cubicBezTo>
                    <a:pt x="14" y="62"/>
                    <a:pt x="0" y="48"/>
                    <a:pt x="0" y="31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8" y="0"/>
                    <a:pt x="62" y="14"/>
                    <a:pt x="62" y="31"/>
                  </a:cubicBezTo>
                  <a:cubicBezTo>
                    <a:pt x="62" y="48"/>
                    <a:pt x="48" y="62"/>
                    <a:pt x="31" y="62"/>
                  </a:cubicBezTo>
                  <a:close/>
                  <a:moveTo>
                    <a:pt x="31" y="9"/>
                  </a:moveTo>
                  <a:cubicBezTo>
                    <a:pt x="19" y="9"/>
                    <a:pt x="9" y="19"/>
                    <a:pt x="9" y="31"/>
                  </a:cubicBezTo>
                  <a:cubicBezTo>
                    <a:pt x="9" y="43"/>
                    <a:pt x="19" y="53"/>
                    <a:pt x="31" y="53"/>
                  </a:cubicBezTo>
                  <a:cubicBezTo>
                    <a:pt x="43" y="53"/>
                    <a:pt x="53" y="43"/>
                    <a:pt x="53" y="31"/>
                  </a:cubicBezTo>
                  <a:cubicBezTo>
                    <a:pt x="53" y="19"/>
                    <a:pt x="43" y="9"/>
                    <a:pt x="31" y="9"/>
                  </a:cubicBezTo>
                  <a:close/>
                  <a:moveTo>
                    <a:pt x="31" y="45"/>
                  </a:moveTo>
                  <a:cubicBezTo>
                    <a:pt x="30" y="46"/>
                    <a:pt x="28" y="46"/>
                    <a:pt x="27" y="45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4" y="32"/>
                    <a:pt x="14" y="30"/>
                    <a:pt x="15" y="29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20" y="24"/>
                    <a:pt x="22" y="24"/>
                    <a:pt x="23" y="25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1" y="19"/>
                    <a:pt x="42" y="19"/>
                    <a:pt x="43" y="20"/>
                  </a:cubicBezTo>
                  <a:cubicBezTo>
                    <a:pt x="48" y="24"/>
                    <a:pt x="48" y="24"/>
                    <a:pt x="48" y="24"/>
                  </a:cubicBezTo>
                  <a:cubicBezTo>
                    <a:pt x="49" y="25"/>
                    <a:pt x="49" y="27"/>
                    <a:pt x="48" y="28"/>
                  </a:cubicBezTo>
                  <a:lnTo>
                    <a:pt x="31" y="45"/>
                  </a:lnTo>
                  <a:close/>
                </a:path>
              </a:pathLst>
            </a:custGeom>
            <a:solidFill>
              <a:srgbClr val="4A5D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endParaRPr>
            </a:p>
          </p:txBody>
        </p:sp>
      </p:grpSp>
      <p:pic>
        <p:nvPicPr>
          <p:cNvPr id="3" name="그림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6065" y="2828799"/>
            <a:ext cx="366766" cy="751448"/>
          </a:xfrm>
          <a:prstGeom prst="rect">
            <a:avLst/>
          </a:prstGeom>
        </p:spPr>
      </p:pic>
      <p:pic>
        <p:nvPicPr>
          <p:cNvPr id="25" name="그림 2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9544" y="4023082"/>
            <a:ext cx="479807" cy="747761"/>
          </a:xfrm>
          <a:prstGeom prst="rect">
            <a:avLst/>
          </a:prstGeom>
        </p:spPr>
      </p:pic>
      <p:pic>
        <p:nvPicPr>
          <p:cNvPr id="8" name="그림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3742" y="5225428"/>
            <a:ext cx="558226" cy="7658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33533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>
          <a:xfrm>
            <a:off x="1374981" y="509832"/>
            <a:ext cx="6754368" cy="46166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4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데굴데굴 데구루루 </a:t>
            </a:r>
            <a:r>
              <a:rPr kumimoji="0" lang="ko-KR" altLang="en-US" sz="2400" b="1" i="0" u="none" strike="noStrike" kern="1200" cap="none" spc="0" normalizeH="0" baseline="0" noProof="0" dirty="0" err="1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재밌는</a:t>
            </a:r>
            <a:r>
              <a:rPr kumimoji="0" lang="ko-KR" altLang="en-US" sz="24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 공놀이</a:t>
            </a:r>
            <a:endParaRPr kumimoji="0" lang="ko-KR" altLang="en-US" sz="2400" b="1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white"/>
              </a:solidFill>
              <a:effectLst/>
              <a:uLnTx/>
              <a:uFillTx/>
              <a:latin typeface="08서울한강체 M" panose="02020603020101020101" pitchFamily="18" charset="-127"/>
              <a:ea typeface="08서울한강체 M" panose="02020603020101020101" pitchFamily="18" charset="-127"/>
              <a:cs typeface="+mn-cs"/>
            </a:endParaRPr>
          </a:p>
        </p:txBody>
      </p:sp>
      <p:sp>
        <p:nvSpPr>
          <p:cNvPr id="3" name="직사각형 2"/>
          <p:cNvSpPr/>
          <p:nvPr/>
        </p:nvSpPr>
        <p:spPr>
          <a:xfrm>
            <a:off x="363045" y="528417"/>
            <a:ext cx="886635" cy="40011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2000" b="1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5</a:t>
            </a:r>
            <a:r>
              <a:rPr kumimoji="0" lang="ko-KR" altLang="en-US" sz="2000" b="1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회기</a:t>
            </a:r>
          </a:p>
        </p:txBody>
      </p:sp>
      <p:sp>
        <p:nvSpPr>
          <p:cNvPr id="54" name="모서리가 둥근 직사각형 53"/>
          <p:cNvSpPr/>
          <p:nvPr/>
        </p:nvSpPr>
        <p:spPr>
          <a:xfrm>
            <a:off x="780288" y="1431915"/>
            <a:ext cx="10977793" cy="427863"/>
          </a:xfrm>
          <a:prstGeom prst="roundRect">
            <a:avLst>
              <a:gd name="adj" fmla="val 49999"/>
            </a:avLst>
          </a:prstGeom>
          <a:solidFill>
            <a:srgbClr val="97D5D2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57" name="직사각형 56"/>
          <p:cNvSpPr/>
          <p:nvPr/>
        </p:nvSpPr>
        <p:spPr>
          <a:xfrm>
            <a:off x="978656" y="1445791"/>
            <a:ext cx="110158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000" b="1" i="0" u="none" strike="noStrike" kern="1200" cap="none" spc="0" normalizeH="0" baseline="0" noProof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놀이활동</a:t>
            </a:r>
            <a:endParaRPr kumimoji="0" lang="ko-KR" altLang="en-US" sz="2000" b="1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white"/>
              </a:solidFill>
              <a:effectLst/>
              <a:uLnTx/>
              <a:uFillTx/>
              <a:latin typeface="나눔바른고딕" panose="020B0603020101020101" pitchFamily="50" charset="-127"/>
              <a:ea typeface="나눔바른고딕" panose="020B0603020101020101" pitchFamily="50" charset="-127"/>
              <a:cs typeface="+mn-cs"/>
            </a:endParaRPr>
          </a:p>
        </p:txBody>
      </p:sp>
      <p:pic>
        <p:nvPicPr>
          <p:cNvPr id="59" name="그림 5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23356" y="1482213"/>
            <a:ext cx="297144" cy="328151"/>
          </a:xfrm>
          <a:prstGeom prst="rect">
            <a:avLst/>
          </a:prstGeom>
        </p:spPr>
      </p:pic>
      <p:pic>
        <p:nvPicPr>
          <p:cNvPr id="27" name="그림 2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H="1">
            <a:off x="674891" y="2224217"/>
            <a:ext cx="11113455" cy="4399006"/>
          </a:xfrm>
          <a:prstGeom prst="rect">
            <a:avLst/>
          </a:prstGeom>
        </p:spPr>
      </p:pic>
      <p:grpSp>
        <p:nvGrpSpPr>
          <p:cNvPr id="39" name="그룹 38"/>
          <p:cNvGrpSpPr/>
          <p:nvPr/>
        </p:nvGrpSpPr>
        <p:grpSpPr>
          <a:xfrm>
            <a:off x="1335136" y="2624346"/>
            <a:ext cx="5858669" cy="400110"/>
            <a:chOff x="2673648" y="3554755"/>
            <a:chExt cx="5858669" cy="400110"/>
          </a:xfrm>
        </p:grpSpPr>
        <p:sp>
          <p:nvSpPr>
            <p:cNvPr id="45" name="직사각형 44"/>
            <p:cNvSpPr/>
            <p:nvPr/>
          </p:nvSpPr>
          <p:spPr>
            <a:xfrm>
              <a:off x="2786833" y="3554755"/>
              <a:ext cx="5745484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80000"/>
                <a:buFontTx/>
                <a:buNone/>
                <a:tabLst/>
                <a:defRPr/>
              </a:pPr>
              <a:r>
                <a:rPr kumimoji="0" lang="ko-KR" altLang="en-US" sz="2000" b="1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아이들이 좋아하는 공놀이는 무엇인지 이야기를 나눠요</a:t>
              </a:r>
            </a:p>
          </p:txBody>
        </p:sp>
        <p:sp>
          <p:nvSpPr>
            <p:cNvPr id="46" name="Freeform 58"/>
            <p:cNvSpPr>
              <a:spLocks noEditPoints="1"/>
            </p:cNvSpPr>
            <p:nvPr/>
          </p:nvSpPr>
          <p:spPr bwMode="auto">
            <a:xfrm>
              <a:off x="2673648" y="3703491"/>
              <a:ext cx="102639" cy="102639"/>
            </a:xfrm>
            <a:custGeom>
              <a:avLst/>
              <a:gdLst/>
              <a:ahLst/>
              <a:cxnLst>
                <a:cxn ang="0">
                  <a:pos x="31" y="62"/>
                </a:cxn>
                <a:cxn ang="0">
                  <a:pos x="0" y="31"/>
                </a:cxn>
                <a:cxn ang="0">
                  <a:pos x="31" y="0"/>
                </a:cxn>
                <a:cxn ang="0">
                  <a:pos x="62" y="31"/>
                </a:cxn>
                <a:cxn ang="0">
                  <a:pos x="31" y="62"/>
                </a:cxn>
                <a:cxn ang="0">
                  <a:pos x="31" y="9"/>
                </a:cxn>
                <a:cxn ang="0">
                  <a:pos x="9" y="31"/>
                </a:cxn>
                <a:cxn ang="0">
                  <a:pos x="31" y="53"/>
                </a:cxn>
                <a:cxn ang="0">
                  <a:pos x="53" y="31"/>
                </a:cxn>
                <a:cxn ang="0">
                  <a:pos x="31" y="9"/>
                </a:cxn>
                <a:cxn ang="0">
                  <a:pos x="31" y="45"/>
                </a:cxn>
                <a:cxn ang="0">
                  <a:pos x="27" y="45"/>
                </a:cxn>
                <a:cxn ang="0">
                  <a:pos x="15" y="33"/>
                </a:cxn>
                <a:cxn ang="0">
                  <a:pos x="15" y="29"/>
                </a:cxn>
                <a:cxn ang="0">
                  <a:pos x="19" y="25"/>
                </a:cxn>
                <a:cxn ang="0">
                  <a:pos x="23" y="25"/>
                </a:cxn>
                <a:cxn ang="0">
                  <a:pos x="29" y="31"/>
                </a:cxn>
                <a:cxn ang="0">
                  <a:pos x="40" y="20"/>
                </a:cxn>
                <a:cxn ang="0">
                  <a:pos x="43" y="20"/>
                </a:cxn>
                <a:cxn ang="0">
                  <a:pos x="48" y="24"/>
                </a:cxn>
                <a:cxn ang="0">
                  <a:pos x="48" y="28"/>
                </a:cxn>
                <a:cxn ang="0">
                  <a:pos x="31" y="45"/>
                </a:cxn>
              </a:cxnLst>
              <a:rect l="0" t="0" r="r" b="b"/>
              <a:pathLst>
                <a:path w="62" h="62">
                  <a:moveTo>
                    <a:pt x="31" y="62"/>
                  </a:moveTo>
                  <a:cubicBezTo>
                    <a:pt x="14" y="62"/>
                    <a:pt x="0" y="48"/>
                    <a:pt x="0" y="31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8" y="0"/>
                    <a:pt x="62" y="14"/>
                    <a:pt x="62" y="31"/>
                  </a:cubicBezTo>
                  <a:cubicBezTo>
                    <a:pt x="62" y="48"/>
                    <a:pt x="48" y="62"/>
                    <a:pt x="31" y="62"/>
                  </a:cubicBezTo>
                  <a:close/>
                  <a:moveTo>
                    <a:pt x="31" y="9"/>
                  </a:moveTo>
                  <a:cubicBezTo>
                    <a:pt x="19" y="9"/>
                    <a:pt x="9" y="19"/>
                    <a:pt x="9" y="31"/>
                  </a:cubicBezTo>
                  <a:cubicBezTo>
                    <a:pt x="9" y="43"/>
                    <a:pt x="19" y="53"/>
                    <a:pt x="31" y="53"/>
                  </a:cubicBezTo>
                  <a:cubicBezTo>
                    <a:pt x="43" y="53"/>
                    <a:pt x="53" y="43"/>
                    <a:pt x="53" y="31"/>
                  </a:cubicBezTo>
                  <a:cubicBezTo>
                    <a:pt x="53" y="19"/>
                    <a:pt x="43" y="9"/>
                    <a:pt x="31" y="9"/>
                  </a:cubicBezTo>
                  <a:close/>
                  <a:moveTo>
                    <a:pt x="31" y="45"/>
                  </a:moveTo>
                  <a:cubicBezTo>
                    <a:pt x="30" y="46"/>
                    <a:pt x="28" y="46"/>
                    <a:pt x="27" y="45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4" y="32"/>
                    <a:pt x="14" y="30"/>
                    <a:pt x="15" y="29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20" y="24"/>
                    <a:pt x="22" y="24"/>
                    <a:pt x="23" y="25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1" y="19"/>
                    <a:pt x="42" y="19"/>
                    <a:pt x="43" y="20"/>
                  </a:cubicBezTo>
                  <a:cubicBezTo>
                    <a:pt x="48" y="24"/>
                    <a:pt x="48" y="24"/>
                    <a:pt x="48" y="24"/>
                  </a:cubicBezTo>
                  <a:cubicBezTo>
                    <a:pt x="49" y="25"/>
                    <a:pt x="49" y="27"/>
                    <a:pt x="48" y="28"/>
                  </a:cubicBezTo>
                  <a:lnTo>
                    <a:pt x="31" y="45"/>
                  </a:lnTo>
                  <a:close/>
                </a:path>
              </a:pathLst>
            </a:custGeom>
            <a:solidFill>
              <a:srgbClr val="4A5D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endParaRPr>
            </a:p>
          </p:txBody>
        </p:sp>
      </p:grpSp>
      <p:grpSp>
        <p:nvGrpSpPr>
          <p:cNvPr id="47" name="그룹 46"/>
          <p:cNvGrpSpPr/>
          <p:nvPr/>
        </p:nvGrpSpPr>
        <p:grpSpPr>
          <a:xfrm>
            <a:off x="1072204" y="2024945"/>
            <a:ext cx="1192693" cy="433840"/>
            <a:chOff x="1072204" y="2006411"/>
            <a:chExt cx="1192693" cy="433840"/>
          </a:xfrm>
        </p:grpSpPr>
        <p:sp>
          <p:nvSpPr>
            <p:cNvPr id="48" name="자유형 47"/>
            <p:cNvSpPr/>
            <p:nvPr/>
          </p:nvSpPr>
          <p:spPr>
            <a:xfrm rot="5400000">
              <a:off x="1455008" y="1630361"/>
              <a:ext cx="427086" cy="1192693"/>
            </a:xfrm>
            <a:custGeom>
              <a:avLst/>
              <a:gdLst>
                <a:gd name="connsiteX0" fmla="*/ 0 w 427863"/>
                <a:gd name="connsiteY0" fmla="*/ 1331528 h 1454017"/>
                <a:gd name="connsiteX1" fmla="*/ 0 w 427863"/>
                <a:gd name="connsiteY1" fmla="*/ 211003 h 1454017"/>
                <a:gd name="connsiteX2" fmla="*/ 122489 w 427863"/>
                <a:gd name="connsiteY2" fmla="*/ 88514 h 1454017"/>
                <a:gd name="connsiteX3" fmla="*/ 162593 w 427863"/>
                <a:gd name="connsiteY3" fmla="*/ 88514 h 1454017"/>
                <a:gd name="connsiteX4" fmla="*/ 213931 w 427863"/>
                <a:gd name="connsiteY4" fmla="*/ 0 h 1454017"/>
                <a:gd name="connsiteX5" fmla="*/ 265269 w 427863"/>
                <a:gd name="connsiteY5" fmla="*/ 88514 h 1454017"/>
                <a:gd name="connsiteX6" fmla="*/ 305374 w 427863"/>
                <a:gd name="connsiteY6" fmla="*/ 88514 h 1454017"/>
                <a:gd name="connsiteX7" fmla="*/ 427863 w 427863"/>
                <a:gd name="connsiteY7" fmla="*/ 211003 h 1454017"/>
                <a:gd name="connsiteX8" fmla="*/ 427863 w 427863"/>
                <a:gd name="connsiteY8" fmla="*/ 1331528 h 1454017"/>
                <a:gd name="connsiteX9" fmla="*/ 305374 w 427863"/>
                <a:gd name="connsiteY9" fmla="*/ 1454017 h 1454017"/>
                <a:gd name="connsiteX10" fmla="*/ 122489 w 427863"/>
                <a:gd name="connsiteY10" fmla="*/ 1454017 h 1454017"/>
                <a:gd name="connsiteX11" fmla="*/ 0 w 427863"/>
                <a:gd name="connsiteY11" fmla="*/ 1331528 h 14540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27863" h="1454017">
                  <a:moveTo>
                    <a:pt x="0" y="1331528"/>
                  </a:moveTo>
                  <a:lnTo>
                    <a:pt x="0" y="211003"/>
                  </a:lnTo>
                  <a:cubicBezTo>
                    <a:pt x="0" y="143354"/>
                    <a:pt x="54840" y="88514"/>
                    <a:pt x="122489" y="88514"/>
                  </a:cubicBezTo>
                  <a:lnTo>
                    <a:pt x="162593" y="88514"/>
                  </a:lnTo>
                  <a:lnTo>
                    <a:pt x="213931" y="0"/>
                  </a:lnTo>
                  <a:lnTo>
                    <a:pt x="265269" y="88514"/>
                  </a:lnTo>
                  <a:lnTo>
                    <a:pt x="305374" y="88514"/>
                  </a:lnTo>
                  <a:cubicBezTo>
                    <a:pt x="373023" y="88514"/>
                    <a:pt x="427863" y="143354"/>
                    <a:pt x="427863" y="211003"/>
                  </a:cubicBezTo>
                  <a:lnTo>
                    <a:pt x="427863" y="1331528"/>
                  </a:lnTo>
                  <a:cubicBezTo>
                    <a:pt x="427863" y="1399177"/>
                    <a:pt x="373023" y="1454017"/>
                    <a:pt x="305374" y="1454017"/>
                  </a:cubicBezTo>
                  <a:lnTo>
                    <a:pt x="122489" y="1454017"/>
                  </a:lnTo>
                  <a:cubicBezTo>
                    <a:pt x="54840" y="1454017"/>
                    <a:pt x="0" y="1399177"/>
                    <a:pt x="0" y="1331528"/>
                  </a:cubicBezTo>
                  <a:close/>
                </a:path>
              </a:pathLst>
            </a:custGeom>
            <a:solidFill>
              <a:srgbClr val="4A5DAA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endParaRPr>
            </a:p>
          </p:txBody>
        </p:sp>
        <p:sp>
          <p:nvSpPr>
            <p:cNvPr id="49" name="직사각형 48"/>
            <p:cNvSpPr/>
            <p:nvPr/>
          </p:nvSpPr>
          <p:spPr>
            <a:xfrm>
              <a:off x="1466305" y="2006411"/>
              <a:ext cx="655949" cy="415498"/>
            </a:xfrm>
            <a:prstGeom prst="rect">
              <a:avLst/>
            </a:prstGeom>
          </p:spPr>
          <p:txBody>
            <a:bodyPr wrap="none" anchor="ctr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ko-KR" altLang="en-US" sz="2100" b="1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white"/>
                  </a:solidFill>
                  <a:effectLst/>
                  <a:uLnTx/>
                  <a:uFillTx/>
                  <a:latin typeface="08서울한강체 M" panose="02020603020101020101" pitchFamily="18" charset="-127"/>
                  <a:ea typeface="08서울한강체 M" panose="02020603020101020101" pitchFamily="18" charset="-127"/>
                  <a:cs typeface="+mn-cs"/>
                </a:rPr>
                <a:t>도입</a:t>
              </a:r>
            </a:p>
          </p:txBody>
        </p:sp>
        <p:sp>
          <p:nvSpPr>
            <p:cNvPr id="50" name="양쪽 모서리가 둥근 사각형 49"/>
            <p:cNvSpPr/>
            <p:nvPr/>
          </p:nvSpPr>
          <p:spPr>
            <a:xfrm rot="16200000">
              <a:off x="1121280" y="2047619"/>
              <a:ext cx="352289" cy="358087"/>
            </a:xfrm>
            <a:prstGeom prst="round2SameRect">
              <a:avLst>
                <a:gd name="adj1" fmla="val 24013"/>
                <a:gd name="adj2" fmla="val 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endParaRPr>
            </a:p>
          </p:txBody>
        </p:sp>
        <p:pic>
          <p:nvPicPr>
            <p:cNvPr id="51" name="그림 50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229254" y="2093463"/>
              <a:ext cx="150853" cy="266400"/>
            </a:xfrm>
            <a:prstGeom prst="rect">
              <a:avLst/>
            </a:prstGeom>
          </p:spPr>
        </p:pic>
      </p:grpSp>
      <p:grpSp>
        <p:nvGrpSpPr>
          <p:cNvPr id="52" name="그룹 51"/>
          <p:cNvGrpSpPr/>
          <p:nvPr/>
        </p:nvGrpSpPr>
        <p:grpSpPr>
          <a:xfrm>
            <a:off x="10124151" y="2624346"/>
            <a:ext cx="1301719" cy="627330"/>
            <a:chOff x="10124151" y="2693961"/>
            <a:chExt cx="1301719" cy="627330"/>
          </a:xfrm>
        </p:grpSpPr>
        <p:sp>
          <p:nvSpPr>
            <p:cNvPr id="53" name="모서리가 둥근 직사각형 52"/>
            <p:cNvSpPr/>
            <p:nvPr/>
          </p:nvSpPr>
          <p:spPr>
            <a:xfrm>
              <a:off x="10124151" y="2693961"/>
              <a:ext cx="1298574" cy="62733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A7D8BF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endParaRPr>
            </a:p>
          </p:txBody>
        </p:sp>
        <p:sp>
          <p:nvSpPr>
            <p:cNvPr id="61" name="직사각형 60"/>
            <p:cNvSpPr/>
            <p:nvPr/>
          </p:nvSpPr>
          <p:spPr>
            <a:xfrm>
              <a:off x="10653638" y="2838349"/>
              <a:ext cx="772232" cy="338554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600" b="1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10</a:t>
              </a:r>
              <a:r>
                <a:rPr kumimoji="0" lang="ko-KR" altLang="en-US" sz="1600" b="1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분</a:t>
              </a:r>
              <a:endParaRPr kumimoji="0" lang="en-US" altLang="ko-KR" sz="1600" b="1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endParaRPr>
            </a:p>
          </p:txBody>
        </p:sp>
        <p:grpSp>
          <p:nvGrpSpPr>
            <p:cNvPr id="62" name="그룹 61"/>
            <p:cNvGrpSpPr/>
            <p:nvPr/>
          </p:nvGrpSpPr>
          <p:grpSpPr>
            <a:xfrm>
              <a:off x="10222477" y="2745543"/>
              <a:ext cx="522000" cy="522000"/>
              <a:chOff x="2440760" y="2031497"/>
              <a:chExt cx="889241" cy="889241"/>
            </a:xfrm>
          </p:grpSpPr>
          <p:sp>
            <p:nvSpPr>
              <p:cNvPr id="63" name="타원 62"/>
              <p:cNvSpPr/>
              <p:nvPr/>
            </p:nvSpPr>
            <p:spPr>
              <a:xfrm>
                <a:off x="2461558" y="2057079"/>
                <a:ext cx="840563" cy="840563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6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맑은 고딕"/>
                  <a:ea typeface="맑은 고딕" panose="020B0503020000020004" pitchFamily="50" charset="-127"/>
                  <a:cs typeface="+mn-cs"/>
                </a:endParaRPr>
              </a:p>
            </p:txBody>
          </p:sp>
          <p:sp>
            <p:nvSpPr>
              <p:cNvPr id="64" name="원형 63"/>
              <p:cNvSpPr/>
              <p:nvPr/>
            </p:nvSpPr>
            <p:spPr>
              <a:xfrm>
                <a:off x="2448611" y="2048893"/>
                <a:ext cx="863996" cy="863996"/>
              </a:xfrm>
              <a:prstGeom prst="pie">
                <a:avLst>
                  <a:gd name="adj1" fmla="val 16203887"/>
                  <a:gd name="adj2" fmla="val 19768481"/>
                </a:avLst>
              </a:prstGeom>
              <a:solidFill>
                <a:srgbClr val="C3D83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6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/>
                  <a:ea typeface="맑은 고딕" panose="020B0503020000020004" pitchFamily="50" charset="-127"/>
                  <a:cs typeface="+mn-cs"/>
                </a:endParaRPr>
              </a:p>
            </p:txBody>
          </p:sp>
          <p:pic>
            <p:nvPicPr>
              <p:cNvPr id="65" name="그림 64"/>
              <p:cNvPicPr>
                <a:picLocks noChangeAspect="1"/>
              </p:cNvPicPr>
              <p:nvPr/>
            </p:nvPicPr>
            <p:blipFill>
              <a:blip r:embed="rId5">
                <a:duotone>
                  <a:prstClr val="black"/>
                  <a:schemeClr val="accent2">
                    <a:tint val="45000"/>
                    <a:satMod val="400000"/>
                  </a:schemeClr>
                </a:duotone>
              </a:blip>
              <a:stretch>
                <a:fillRect/>
              </a:stretch>
            </p:blipFill>
            <p:spPr>
              <a:xfrm>
                <a:off x="2440760" y="2031497"/>
                <a:ext cx="889241" cy="889241"/>
              </a:xfrm>
              <a:prstGeom prst="rect">
                <a:avLst/>
              </a:prstGeom>
            </p:spPr>
          </p:pic>
        </p:grpSp>
      </p:grpSp>
      <p:cxnSp>
        <p:nvCxnSpPr>
          <p:cNvPr id="78" name="직선 연결선 77"/>
          <p:cNvCxnSpPr/>
          <p:nvPr/>
        </p:nvCxnSpPr>
        <p:spPr>
          <a:xfrm>
            <a:off x="1252025" y="3992526"/>
            <a:ext cx="8707901" cy="0"/>
          </a:xfrm>
          <a:prstGeom prst="line">
            <a:avLst/>
          </a:prstGeom>
          <a:ln w="12700">
            <a:solidFill>
              <a:srgbClr val="A7D8BF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9" name="그룹 78"/>
          <p:cNvGrpSpPr/>
          <p:nvPr/>
        </p:nvGrpSpPr>
        <p:grpSpPr>
          <a:xfrm>
            <a:off x="1335136" y="4181846"/>
            <a:ext cx="5170980" cy="400110"/>
            <a:chOff x="2673648" y="3554755"/>
            <a:chExt cx="5170980" cy="400110"/>
          </a:xfrm>
        </p:grpSpPr>
        <p:sp>
          <p:nvSpPr>
            <p:cNvPr id="80" name="직사각형 79"/>
            <p:cNvSpPr/>
            <p:nvPr/>
          </p:nvSpPr>
          <p:spPr>
            <a:xfrm>
              <a:off x="2786833" y="3554755"/>
              <a:ext cx="5057795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80000"/>
                <a:buFontTx/>
                <a:buNone/>
                <a:tabLst/>
                <a:defRPr/>
              </a:pPr>
              <a:r>
                <a:rPr kumimoji="0" lang="ko-KR" altLang="en-US" sz="2000" b="1" i="0" u="none" strike="noStrike" kern="1200" cap="none" spc="0" normalizeH="0" baseline="0" noProof="0" dirty="0" err="1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공놀이할</a:t>
              </a:r>
              <a:r>
                <a:rPr kumimoji="0" lang="ko-KR" altLang="en-US" sz="2000" b="1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 </a:t>
              </a:r>
              <a:r>
                <a:rPr kumimoji="0" lang="ko-KR" altLang="en-US" sz="2000" b="1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때 지켜야할 규칙은 무엇인지 알아봐요</a:t>
              </a:r>
            </a:p>
          </p:txBody>
        </p:sp>
        <p:sp>
          <p:nvSpPr>
            <p:cNvPr id="81" name="Freeform 58"/>
            <p:cNvSpPr>
              <a:spLocks noEditPoints="1"/>
            </p:cNvSpPr>
            <p:nvPr/>
          </p:nvSpPr>
          <p:spPr bwMode="auto">
            <a:xfrm>
              <a:off x="2673648" y="3703491"/>
              <a:ext cx="102639" cy="102639"/>
            </a:xfrm>
            <a:custGeom>
              <a:avLst/>
              <a:gdLst/>
              <a:ahLst/>
              <a:cxnLst>
                <a:cxn ang="0">
                  <a:pos x="31" y="62"/>
                </a:cxn>
                <a:cxn ang="0">
                  <a:pos x="0" y="31"/>
                </a:cxn>
                <a:cxn ang="0">
                  <a:pos x="31" y="0"/>
                </a:cxn>
                <a:cxn ang="0">
                  <a:pos x="62" y="31"/>
                </a:cxn>
                <a:cxn ang="0">
                  <a:pos x="31" y="62"/>
                </a:cxn>
                <a:cxn ang="0">
                  <a:pos x="31" y="9"/>
                </a:cxn>
                <a:cxn ang="0">
                  <a:pos x="9" y="31"/>
                </a:cxn>
                <a:cxn ang="0">
                  <a:pos x="31" y="53"/>
                </a:cxn>
                <a:cxn ang="0">
                  <a:pos x="53" y="31"/>
                </a:cxn>
                <a:cxn ang="0">
                  <a:pos x="31" y="9"/>
                </a:cxn>
                <a:cxn ang="0">
                  <a:pos x="31" y="45"/>
                </a:cxn>
                <a:cxn ang="0">
                  <a:pos x="27" y="45"/>
                </a:cxn>
                <a:cxn ang="0">
                  <a:pos x="15" y="33"/>
                </a:cxn>
                <a:cxn ang="0">
                  <a:pos x="15" y="29"/>
                </a:cxn>
                <a:cxn ang="0">
                  <a:pos x="19" y="25"/>
                </a:cxn>
                <a:cxn ang="0">
                  <a:pos x="23" y="25"/>
                </a:cxn>
                <a:cxn ang="0">
                  <a:pos x="29" y="31"/>
                </a:cxn>
                <a:cxn ang="0">
                  <a:pos x="40" y="20"/>
                </a:cxn>
                <a:cxn ang="0">
                  <a:pos x="43" y="20"/>
                </a:cxn>
                <a:cxn ang="0">
                  <a:pos x="48" y="24"/>
                </a:cxn>
                <a:cxn ang="0">
                  <a:pos x="48" y="28"/>
                </a:cxn>
                <a:cxn ang="0">
                  <a:pos x="31" y="45"/>
                </a:cxn>
              </a:cxnLst>
              <a:rect l="0" t="0" r="r" b="b"/>
              <a:pathLst>
                <a:path w="62" h="62">
                  <a:moveTo>
                    <a:pt x="31" y="62"/>
                  </a:moveTo>
                  <a:cubicBezTo>
                    <a:pt x="14" y="62"/>
                    <a:pt x="0" y="48"/>
                    <a:pt x="0" y="31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8" y="0"/>
                    <a:pt x="62" y="14"/>
                    <a:pt x="62" y="31"/>
                  </a:cubicBezTo>
                  <a:cubicBezTo>
                    <a:pt x="62" y="48"/>
                    <a:pt x="48" y="62"/>
                    <a:pt x="31" y="62"/>
                  </a:cubicBezTo>
                  <a:close/>
                  <a:moveTo>
                    <a:pt x="31" y="9"/>
                  </a:moveTo>
                  <a:cubicBezTo>
                    <a:pt x="19" y="9"/>
                    <a:pt x="9" y="19"/>
                    <a:pt x="9" y="31"/>
                  </a:cubicBezTo>
                  <a:cubicBezTo>
                    <a:pt x="9" y="43"/>
                    <a:pt x="19" y="53"/>
                    <a:pt x="31" y="53"/>
                  </a:cubicBezTo>
                  <a:cubicBezTo>
                    <a:pt x="43" y="53"/>
                    <a:pt x="53" y="43"/>
                    <a:pt x="53" y="31"/>
                  </a:cubicBezTo>
                  <a:cubicBezTo>
                    <a:pt x="53" y="19"/>
                    <a:pt x="43" y="9"/>
                    <a:pt x="31" y="9"/>
                  </a:cubicBezTo>
                  <a:close/>
                  <a:moveTo>
                    <a:pt x="31" y="45"/>
                  </a:moveTo>
                  <a:cubicBezTo>
                    <a:pt x="30" y="46"/>
                    <a:pt x="28" y="46"/>
                    <a:pt x="27" y="45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4" y="32"/>
                    <a:pt x="14" y="30"/>
                    <a:pt x="15" y="29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20" y="24"/>
                    <a:pt x="22" y="24"/>
                    <a:pt x="23" y="25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1" y="19"/>
                    <a:pt x="42" y="19"/>
                    <a:pt x="43" y="20"/>
                  </a:cubicBezTo>
                  <a:cubicBezTo>
                    <a:pt x="48" y="24"/>
                    <a:pt x="48" y="24"/>
                    <a:pt x="48" y="24"/>
                  </a:cubicBezTo>
                  <a:cubicBezTo>
                    <a:pt x="49" y="25"/>
                    <a:pt x="49" y="27"/>
                    <a:pt x="48" y="28"/>
                  </a:cubicBezTo>
                  <a:lnTo>
                    <a:pt x="31" y="45"/>
                  </a:lnTo>
                  <a:close/>
                </a:path>
              </a:pathLst>
            </a:custGeom>
            <a:solidFill>
              <a:srgbClr val="4A5D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endParaRPr>
            </a:p>
          </p:txBody>
        </p:sp>
      </p:grpSp>
      <p:pic>
        <p:nvPicPr>
          <p:cNvPr id="82" name="그림 8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10655" y="5593476"/>
            <a:ext cx="928710" cy="945352"/>
          </a:xfrm>
          <a:prstGeom prst="rect">
            <a:avLst/>
          </a:prstGeom>
        </p:spPr>
      </p:pic>
      <p:cxnSp>
        <p:nvCxnSpPr>
          <p:cNvPr id="32" name="직선 연결선 31"/>
          <p:cNvCxnSpPr/>
          <p:nvPr/>
        </p:nvCxnSpPr>
        <p:spPr>
          <a:xfrm>
            <a:off x="1252025" y="3213776"/>
            <a:ext cx="8707901" cy="0"/>
          </a:xfrm>
          <a:prstGeom prst="line">
            <a:avLst/>
          </a:prstGeom>
          <a:ln w="12700">
            <a:solidFill>
              <a:srgbClr val="A7D8BF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3" name="그룹 32"/>
          <p:cNvGrpSpPr/>
          <p:nvPr/>
        </p:nvGrpSpPr>
        <p:grpSpPr>
          <a:xfrm>
            <a:off x="1335136" y="3403096"/>
            <a:ext cx="4425584" cy="400110"/>
            <a:chOff x="2673648" y="3554755"/>
            <a:chExt cx="4425584" cy="400110"/>
          </a:xfrm>
        </p:grpSpPr>
        <p:sp>
          <p:nvSpPr>
            <p:cNvPr id="34" name="직사각형 33"/>
            <p:cNvSpPr/>
            <p:nvPr/>
          </p:nvSpPr>
          <p:spPr>
            <a:xfrm>
              <a:off x="2786833" y="3554755"/>
              <a:ext cx="4312399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80000"/>
                <a:buFontTx/>
                <a:buNone/>
                <a:tabLst/>
                <a:defRPr/>
              </a:pPr>
              <a:r>
                <a:rPr kumimoji="0" lang="ko-KR" altLang="en-US" sz="2000" b="1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공놀이의 이름을 각국의 언어로 표현해요</a:t>
              </a:r>
            </a:p>
          </p:txBody>
        </p:sp>
        <p:sp>
          <p:nvSpPr>
            <p:cNvPr id="35" name="Freeform 58"/>
            <p:cNvSpPr>
              <a:spLocks noEditPoints="1"/>
            </p:cNvSpPr>
            <p:nvPr/>
          </p:nvSpPr>
          <p:spPr bwMode="auto">
            <a:xfrm>
              <a:off x="2673648" y="3703491"/>
              <a:ext cx="102639" cy="102639"/>
            </a:xfrm>
            <a:custGeom>
              <a:avLst/>
              <a:gdLst/>
              <a:ahLst/>
              <a:cxnLst>
                <a:cxn ang="0">
                  <a:pos x="31" y="62"/>
                </a:cxn>
                <a:cxn ang="0">
                  <a:pos x="0" y="31"/>
                </a:cxn>
                <a:cxn ang="0">
                  <a:pos x="31" y="0"/>
                </a:cxn>
                <a:cxn ang="0">
                  <a:pos x="62" y="31"/>
                </a:cxn>
                <a:cxn ang="0">
                  <a:pos x="31" y="62"/>
                </a:cxn>
                <a:cxn ang="0">
                  <a:pos x="31" y="9"/>
                </a:cxn>
                <a:cxn ang="0">
                  <a:pos x="9" y="31"/>
                </a:cxn>
                <a:cxn ang="0">
                  <a:pos x="31" y="53"/>
                </a:cxn>
                <a:cxn ang="0">
                  <a:pos x="53" y="31"/>
                </a:cxn>
                <a:cxn ang="0">
                  <a:pos x="31" y="9"/>
                </a:cxn>
                <a:cxn ang="0">
                  <a:pos x="31" y="45"/>
                </a:cxn>
                <a:cxn ang="0">
                  <a:pos x="27" y="45"/>
                </a:cxn>
                <a:cxn ang="0">
                  <a:pos x="15" y="33"/>
                </a:cxn>
                <a:cxn ang="0">
                  <a:pos x="15" y="29"/>
                </a:cxn>
                <a:cxn ang="0">
                  <a:pos x="19" y="25"/>
                </a:cxn>
                <a:cxn ang="0">
                  <a:pos x="23" y="25"/>
                </a:cxn>
                <a:cxn ang="0">
                  <a:pos x="29" y="31"/>
                </a:cxn>
                <a:cxn ang="0">
                  <a:pos x="40" y="20"/>
                </a:cxn>
                <a:cxn ang="0">
                  <a:pos x="43" y="20"/>
                </a:cxn>
                <a:cxn ang="0">
                  <a:pos x="48" y="24"/>
                </a:cxn>
                <a:cxn ang="0">
                  <a:pos x="48" y="28"/>
                </a:cxn>
                <a:cxn ang="0">
                  <a:pos x="31" y="45"/>
                </a:cxn>
              </a:cxnLst>
              <a:rect l="0" t="0" r="r" b="b"/>
              <a:pathLst>
                <a:path w="62" h="62">
                  <a:moveTo>
                    <a:pt x="31" y="62"/>
                  </a:moveTo>
                  <a:cubicBezTo>
                    <a:pt x="14" y="62"/>
                    <a:pt x="0" y="48"/>
                    <a:pt x="0" y="31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8" y="0"/>
                    <a:pt x="62" y="14"/>
                    <a:pt x="62" y="31"/>
                  </a:cubicBezTo>
                  <a:cubicBezTo>
                    <a:pt x="62" y="48"/>
                    <a:pt x="48" y="62"/>
                    <a:pt x="31" y="62"/>
                  </a:cubicBezTo>
                  <a:close/>
                  <a:moveTo>
                    <a:pt x="31" y="9"/>
                  </a:moveTo>
                  <a:cubicBezTo>
                    <a:pt x="19" y="9"/>
                    <a:pt x="9" y="19"/>
                    <a:pt x="9" y="31"/>
                  </a:cubicBezTo>
                  <a:cubicBezTo>
                    <a:pt x="9" y="43"/>
                    <a:pt x="19" y="53"/>
                    <a:pt x="31" y="53"/>
                  </a:cubicBezTo>
                  <a:cubicBezTo>
                    <a:pt x="43" y="53"/>
                    <a:pt x="53" y="43"/>
                    <a:pt x="53" y="31"/>
                  </a:cubicBezTo>
                  <a:cubicBezTo>
                    <a:pt x="53" y="19"/>
                    <a:pt x="43" y="9"/>
                    <a:pt x="31" y="9"/>
                  </a:cubicBezTo>
                  <a:close/>
                  <a:moveTo>
                    <a:pt x="31" y="45"/>
                  </a:moveTo>
                  <a:cubicBezTo>
                    <a:pt x="30" y="46"/>
                    <a:pt x="28" y="46"/>
                    <a:pt x="27" y="45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4" y="32"/>
                    <a:pt x="14" y="30"/>
                    <a:pt x="15" y="29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20" y="24"/>
                    <a:pt x="22" y="24"/>
                    <a:pt x="23" y="25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1" y="19"/>
                    <a:pt x="42" y="19"/>
                    <a:pt x="43" y="20"/>
                  </a:cubicBezTo>
                  <a:cubicBezTo>
                    <a:pt x="48" y="24"/>
                    <a:pt x="48" y="24"/>
                    <a:pt x="48" y="24"/>
                  </a:cubicBezTo>
                  <a:cubicBezTo>
                    <a:pt x="49" y="25"/>
                    <a:pt x="49" y="27"/>
                    <a:pt x="48" y="28"/>
                  </a:cubicBezTo>
                  <a:lnTo>
                    <a:pt x="31" y="45"/>
                  </a:lnTo>
                  <a:close/>
                </a:path>
              </a:pathLst>
            </a:custGeom>
            <a:solidFill>
              <a:srgbClr val="4A5D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819787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>
          <a:xfrm>
            <a:off x="1374981" y="509832"/>
            <a:ext cx="6754368" cy="46166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4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데굴데굴 데구루루 </a:t>
            </a:r>
            <a:r>
              <a:rPr kumimoji="0" lang="ko-KR" altLang="en-US" sz="2400" b="1" i="0" u="none" strike="noStrike" kern="1200" cap="none" spc="0" normalizeH="0" baseline="0" noProof="0" dirty="0" err="1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재밌는</a:t>
            </a:r>
            <a:r>
              <a:rPr kumimoji="0" lang="ko-KR" altLang="en-US" sz="24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 공놀이</a:t>
            </a:r>
            <a:endParaRPr kumimoji="0" lang="ko-KR" altLang="en-US" sz="2400" b="1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white"/>
              </a:solidFill>
              <a:effectLst/>
              <a:uLnTx/>
              <a:uFillTx/>
              <a:latin typeface="08서울한강체 M" panose="02020603020101020101" pitchFamily="18" charset="-127"/>
              <a:ea typeface="08서울한강체 M" panose="02020603020101020101" pitchFamily="18" charset="-127"/>
              <a:cs typeface="+mn-cs"/>
            </a:endParaRPr>
          </a:p>
        </p:txBody>
      </p:sp>
      <p:sp>
        <p:nvSpPr>
          <p:cNvPr id="3" name="직사각형 2"/>
          <p:cNvSpPr/>
          <p:nvPr/>
        </p:nvSpPr>
        <p:spPr>
          <a:xfrm>
            <a:off x="363045" y="528417"/>
            <a:ext cx="886635" cy="40011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2000" b="1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5</a:t>
            </a:r>
            <a:r>
              <a:rPr kumimoji="0" lang="ko-KR" altLang="en-US" sz="2000" b="1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회기</a:t>
            </a:r>
          </a:p>
        </p:txBody>
      </p:sp>
      <p:sp>
        <p:nvSpPr>
          <p:cNvPr id="22" name="모서리가 둥근 직사각형 21"/>
          <p:cNvSpPr/>
          <p:nvPr/>
        </p:nvSpPr>
        <p:spPr>
          <a:xfrm>
            <a:off x="780288" y="1431915"/>
            <a:ext cx="10977793" cy="427863"/>
          </a:xfrm>
          <a:prstGeom prst="roundRect">
            <a:avLst>
              <a:gd name="adj" fmla="val 49999"/>
            </a:avLst>
          </a:prstGeom>
          <a:solidFill>
            <a:srgbClr val="97D5D2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23" name="직사각형 22"/>
          <p:cNvSpPr/>
          <p:nvPr/>
        </p:nvSpPr>
        <p:spPr>
          <a:xfrm>
            <a:off x="978656" y="1445791"/>
            <a:ext cx="110158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000" b="1" i="0" u="none" strike="noStrike" kern="1200" cap="none" spc="0" normalizeH="0" baseline="0" noProof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놀이활동</a:t>
            </a:r>
            <a:endParaRPr kumimoji="0" lang="ko-KR" altLang="en-US" sz="2000" b="1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white"/>
              </a:solidFill>
              <a:effectLst/>
              <a:uLnTx/>
              <a:uFillTx/>
              <a:latin typeface="나눔바른고딕" panose="020B0603020101020101" pitchFamily="50" charset="-127"/>
              <a:ea typeface="나눔바른고딕" panose="020B0603020101020101" pitchFamily="50" charset="-127"/>
              <a:cs typeface="+mn-cs"/>
            </a:endParaRPr>
          </a:p>
        </p:txBody>
      </p:sp>
      <p:pic>
        <p:nvPicPr>
          <p:cNvPr id="5" name="그림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23356" y="1482213"/>
            <a:ext cx="297144" cy="328151"/>
          </a:xfrm>
          <a:prstGeom prst="rect">
            <a:avLst/>
          </a:prstGeom>
        </p:spPr>
      </p:pic>
      <p:pic>
        <p:nvPicPr>
          <p:cNvPr id="38" name="그림 3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H="1">
            <a:off x="674891" y="2224217"/>
            <a:ext cx="11113455" cy="4399006"/>
          </a:xfrm>
          <a:prstGeom prst="rect">
            <a:avLst/>
          </a:prstGeom>
        </p:spPr>
      </p:pic>
      <p:grpSp>
        <p:nvGrpSpPr>
          <p:cNvPr id="7" name="그룹 6"/>
          <p:cNvGrpSpPr/>
          <p:nvPr/>
        </p:nvGrpSpPr>
        <p:grpSpPr>
          <a:xfrm>
            <a:off x="6797530" y="5928113"/>
            <a:ext cx="2968769" cy="338554"/>
            <a:chOff x="6828439" y="5928113"/>
            <a:chExt cx="2968769" cy="338554"/>
          </a:xfrm>
        </p:grpSpPr>
        <p:sp>
          <p:nvSpPr>
            <p:cNvPr id="40" name="모서리가 둥근 직사각형 39"/>
            <p:cNvSpPr/>
            <p:nvPr/>
          </p:nvSpPr>
          <p:spPr>
            <a:xfrm>
              <a:off x="6828439" y="5939997"/>
              <a:ext cx="2968769" cy="314786"/>
            </a:xfrm>
            <a:prstGeom prst="roundRect">
              <a:avLst>
                <a:gd name="adj" fmla="val 50000"/>
              </a:avLst>
            </a:prstGeom>
            <a:solidFill>
              <a:srgbClr val="A7D8BF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endParaRPr>
            </a:p>
          </p:txBody>
        </p:sp>
        <p:sp>
          <p:nvSpPr>
            <p:cNvPr id="46" name="직사각형 45"/>
            <p:cNvSpPr/>
            <p:nvPr/>
          </p:nvSpPr>
          <p:spPr>
            <a:xfrm>
              <a:off x="7084559" y="5928113"/>
              <a:ext cx="2685351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ko-KR" altLang="en-US" sz="1600" b="0" i="0" u="none" strike="noStrike" kern="1200" cap="none" spc="0" normalizeH="0" baseline="0" noProof="0" dirty="0" err="1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연계놀이</a:t>
              </a:r>
              <a:r>
                <a:rPr kumimoji="0" lang="ko-KR" altLang="en-US" sz="1600" b="0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 </a:t>
              </a:r>
              <a:r>
                <a:rPr kumimoji="0" lang="en-US" altLang="ko-KR" sz="1600" b="0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: </a:t>
              </a:r>
              <a:r>
                <a:rPr kumimoji="0" lang="ko-KR" altLang="en-US" sz="16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구슬치기</a:t>
              </a:r>
              <a:r>
                <a:rPr kumimoji="0" lang="en-US" altLang="ko-KR" sz="16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, </a:t>
              </a:r>
              <a:r>
                <a:rPr kumimoji="0" lang="ko-KR" altLang="en-US" sz="1600" b="0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비석 치기</a:t>
              </a:r>
              <a:endParaRPr kumimoji="0" lang="ko-KR" altLang="en-US" sz="16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endParaRPr>
            </a:p>
          </p:txBody>
        </p:sp>
        <p:sp>
          <p:nvSpPr>
            <p:cNvPr id="47" name="직사각형 46"/>
            <p:cNvSpPr/>
            <p:nvPr/>
          </p:nvSpPr>
          <p:spPr>
            <a:xfrm>
              <a:off x="6895583" y="5958891"/>
              <a:ext cx="322524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2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※</a:t>
              </a:r>
              <a:endParaRPr kumimoji="0" lang="ko-KR" altLang="en-US" sz="12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endParaRPr>
            </a:p>
          </p:txBody>
        </p:sp>
      </p:grpSp>
      <p:grpSp>
        <p:nvGrpSpPr>
          <p:cNvPr id="48" name="그룹 47"/>
          <p:cNvGrpSpPr/>
          <p:nvPr/>
        </p:nvGrpSpPr>
        <p:grpSpPr>
          <a:xfrm>
            <a:off x="1072204" y="2024945"/>
            <a:ext cx="1192693" cy="433840"/>
            <a:chOff x="1072204" y="2006411"/>
            <a:chExt cx="1192693" cy="433840"/>
          </a:xfrm>
        </p:grpSpPr>
        <p:sp>
          <p:nvSpPr>
            <p:cNvPr id="49" name="자유형 48"/>
            <p:cNvSpPr/>
            <p:nvPr/>
          </p:nvSpPr>
          <p:spPr>
            <a:xfrm rot="5400000">
              <a:off x="1455008" y="1630361"/>
              <a:ext cx="427086" cy="1192693"/>
            </a:xfrm>
            <a:custGeom>
              <a:avLst/>
              <a:gdLst>
                <a:gd name="connsiteX0" fmla="*/ 0 w 427863"/>
                <a:gd name="connsiteY0" fmla="*/ 1331528 h 1454017"/>
                <a:gd name="connsiteX1" fmla="*/ 0 w 427863"/>
                <a:gd name="connsiteY1" fmla="*/ 211003 h 1454017"/>
                <a:gd name="connsiteX2" fmla="*/ 122489 w 427863"/>
                <a:gd name="connsiteY2" fmla="*/ 88514 h 1454017"/>
                <a:gd name="connsiteX3" fmla="*/ 162593 w 427863"/>
                <a:gd name="connsiteY3" fmla="*/ 88514 h 1454017"/>
                <a:gd name="connsiteX4" fmla="*/ 213931 w 427863"/>
                <a:gd name="connsiteY4" fmla="*/ 0 h 1454017"/>
                <a:gd name="connsiteX5" fmla="*/ 265269 w 427863"/>
                <a:gd name="connsiteY5" fmla="*/ 88514 h 1454017"/>
                <a:gd name="connsiteX6" fmla="*/ 305374 w 427863"/>
                <a:gd name="connsiteY6" fmla="*/ 88514 h 1454017"/>
                <a:gd name="connsiteX7" fmla="*/ 427863 w 427863"/>
                <a:gd name="connsiteY7" fmla="*/ 211003 h 1454017"/>
                <a:gd name="connsiteX8" fmla="*/ 427863 w 427863"/>
                <a:gd name="connsiteY8" fmla="*/ 1331528 h 1454017"/>
                <a:gd name="connsiteX9" fmla="*/ 305374 w 427863"/>
                <a:gd name="connsiteY9" fmla="*/ 1454017 h 1454017"/>
                <a:gd name="connsiteX10" fmla="*/ 122489 w 427863"/>
                <a:gd name="connsiteY10" fmla="*/ 1454017 h 1454017"/>
                <a:gd name="connsiteX11" fmla="*/ 0 w 427863"/>
                <a:gd name="connsiteY11" fmla="*/ 1331528 h 14540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27863" h="1454017">
                  <a:moveTo>
                    <a:pt x="0" y="1331528"/>
                  </a:moveTo>
                  <a:lnTo>
                    <a:pt x="0" y="211003"/>
                  </a:lnTo>
                  <a:cubicBezTo>
                    <a:pt x="0" y="143354"/>
                    <a:pt x="54840" y="88514"/>
                    <a:pt x="122489" y="88514"/>
                  </a:cubicBezTo>
                  <a:lnTo>
                    <a:pt x="162593" y="88514"/>
                  </a:lnTo>
                  <a:lnTo>
                    <a:pt x="213931" y="0"/>
                  </a:lnTo>
                  <a:lnTo>
                    <a:pt x="265269" y="88514"/>
                  </a:lnTo>
                  <a:lnTo>
                    <a:pt x="305374" y="88514"/>
                  </a:lnTo>
                  <a:cubicBezTo>
                    <a:pt x="373023" y="88514"/>
                    <a:pt x="427863" y="143354"/>
                    <a:pt x="427863" y="211003"/>
                  </a:cubicBezTo>
                  <a:lnTo>
                    <a:pt x="427863" y="1331528"/>
                  </a:lnTo>
                  <a:cubicBezTo>
                    <a:pt x="427863" y="1399177"/>
                    <a:pt x="373023" y="1454017"/>
                    <a:pt x="305374" y="1454017"/>
                  </a:cubicBezTo>
                  <a:lnTo>
                    <a:pt x="122489" y="1454017"/>
                  </a:lnTo>
                  <a:cubicBezTo>
                    <a:pt x="54840" y="1454017"/>
                    <a:pt x="0" y="1399177"/>
                    <a:pt x="0" y="1331528"/>
                  </a:cubicBezTo>
                  <a:close/>
                </a:path>
              </a:pathLst>
            </a:custGeom>
            <a:solidFill>
              <a:srgbClr val="4A5DAA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endParaRPr>
            </a:p>
          </p:txBody>
        </p:sp>
        <p:sp>
          <p:nvSpPr>
            <p:cNvPr id="50" name="직사각형 49"/>
            <p:cNvSpPr/>
            <p:nvPr/>
          </p:nvSpPr>
          <p:spPr>
            <a:xfrm>
              <a:off x="1466305" y="2006411"/>
              <a:ext cx="655949" cy="415498"/>
            </a:xfrm>
            <a:prstGeom prst="rect">
              <a:avLst/>
            </a:prstGeom>
          </p:spPr>
          <p:txBody>
            <a:bodyPr wrap="none" anchor="ctr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ko-KR" altLang="en-US" sz="2100" b="1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white"/>
                  </a:solidFill>
                  <a:effectLst/>
                  <a:uLnTx/>
                  <a:uFillTx/>
                  <a:latin typeface="08서울한강체 M" panose="02020603020101020101" pitchFamily="18" charset="-127"/>
                  <a:ea typeface="08서울한강체 M" panose="02020603020101020101" pitchFamily="18" charset="-127"/>
                  <a:cs typeface="+mn-cs"/>
                </a:rPr>
                <a:t>전개</a:t>
              </a:r>
            </a:p>
          </p:txBody>
        </p:sp>
        <p:sp>
          <p:nvSpPr>
            <p:cNvPr id="51" name="양쪽 모서리가 둥근 사각형 50"/>
            <p:cNvSpPr/>
            <p:nvPr/>
          </p:nvSpPr>
          <p:spPr>
            <a:xfrm rot="16200000">
              <a:off x="1121280" y="2047619"/>
              <a:ext cx="352289" cy="358087"/>
            </a:xfrm>
            <a:prstGeom prst="round2SameRect">
              <a:avLst>
                <a:gd name="adj1" fmla="val 24013"/>
                <a:gd name="adj2" fmla="val 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endParaRPr>
            </a:p>
          </p:txBody>
        </p:sp>
        <p:pic>
          <p:nvPicPr>
            <p:cNvPr id="54" name="그림 53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229254" y="2093463"/>
              <a:ext cx="142714" cy="266400"/>
            </a:xfrm>
            <a:prstGeom prst="rect">
              <a:avLst/>
            </a:prstGeom>
          </p:spPr>
        </p:pic>
      </p:grpSp>
      <p:grpSp>
        <p:nvGrpSpPr>
          <p:cNvPr id="57" name="그룹 56"/>
          <p:cNvGrpSpPr/>
          <p:nvPr/>
        </p:nvGrpSpPr>
        <p:grpSpPr>
          <a:xfrm>
            <a:off x="10124151" y="2624346"/>
            <a:ext cx="1301719" cy="627330"/>
            <a:chOff x="10124151" y="2497013"/>
            <a:chExt cx="1301719" cy="627330"/>
          </a:xfrm>
        </p:grpSpPr>
        <p:sp>
          <p:nvSpPr>
            <p:cNvPr id="59" name="모서리가 둥근 직사각형 58"/>
            <p:cNvSpPr/>
            <p:nvPr/>
          </p:nvSpPr>
          <p:spPr>
            <a:xfrm>
              <a:off x="10124151" y="2497013"/>
              <a:ext cx="1298574" cy="62733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A7D8BF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endParaRPr>
            </a:p>
          </p:txBody>
        </p:sp>
        <p:sp>
          <p:nvSpPr>
            <p:cNvPr id="60" name="직사각형 59"/>
            <p:cNvSpPr/>
            <p:nvPr/>
          </p:nvSpPr>
          <p:spPr>
            <a:xfrm>
              <a:off x="10653638" y="2641401"/>
              <a:ext cx="772232" cy="338554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600" b="1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30</a:t>
              </a:r>
              <a:r>
                <a:rPr kumimoji="0" lang="ko-KR" altLang="en-US" sz="1600" b="1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분</a:t>
              </a:r>
              <a:endParaRPr kumimoji="0" lang="en-US" altLang="ko-KR" sz="1600" b="1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endParaRPr>
            </a:p>
          </p:txBody>
        </p:sp>
        <p:grpSp>
          <p:nvGrpSpPr>
            <p:cNvPr id="78" name="그룹 77"/>
            <p:cNvGrpSpPr/>
            <p:nvPr/>
          </p:nvGrpSpPr>
          <p:grpSpPr>
            <a:xfrm>
              <a:off x="10222477" y="2548595"/>
              <a:ext cx="522000" cy="522000"/>
              <a:chOff x="10234609" y="1876641"/>
              <a:chExt cx="1008000" cy="1008000"/>
            </a:xfrm>
          </p:grpSpPr>
          <p:sp>
            <p:nvSpPr>
              <p:cNvPr id="79" name="타원 78"/>
              <p:cNvSpPr/>
              <p:nvPr/>
            </p:nvSpPr>
            <p:spPr>
              <a:xfrm>
                <a:off x="10258185" y="1905640"/>
                <a:ext cx="952821" cy="952821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6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맑은 고딕"/>
                  <a:ea typeface="맑은 고딕" panose="020B0503020000020004" pitchFamily="50" charset="-127"/>
                  <a:cs typeface="+mn-cs"/>
                </a:endParaRPr>
              </a:p>
            </p:txBody>
          </p:sp>
          <p:sp>
            <p:nvSpPr>
              <p:cNvPr id="83" name="원형 82"/>
              <p:cNvSpPr/>
              <p:nvPr/>
            </p:nvSpPr>
            <p:spPr>
              <a:xfrm>
                <a:off x="10243509" y="1896360"/>
                <a:ext cx="979384" cy="979384"/>
              </a:xfrm>
              <a:prstGeom prst="pie">
                <a:avLst>
                  <a:gd name="adj1" fmla="val 19743207"/>
                  <a:gd name="adj2" fmla="val 9086847"/>
                </a:avLst>
              </a:prstGeom>
              <a:solidFill>
                <a:srgbClr val="C3D83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6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/>
                  <a:ea typeface="맑은 고딕" panose="020B0503020000020004" pitchFamily="50" charset="-127"/>
                  <a:cs typeface="+mn-cs"/>
                </a:endParaRPr>
              </a:p>
            </p:txBody>
          </p:sp>
          <p:pic>
            <p:nvPicPr>
              <p:cNvPr id="84" name="그림 83"/>
              <p:cNvPicPr>
                <a:picLocks noChangeAspect="1"/>
              </p:cNvPicPr>
              <p:nvPr/>
            </p:nvPicPr>
            <p:blipFill>
              <a:blip r:embed="rId5">
                <a:duotone>
                  <a:prstClr val="black"/>
                  <a:schemeClr val="accent2">
                    <a:tint val="45000"/>
                    <a:satMod val="400000"/>
                  </a:schemeClr>
                </a:duotone>
              </a:blip>
              <a:stretch>
                <a:fillRect/>
              </a:stretch>
            </p:blipFill>
            <p:spPr>
              <a:xfrm>
                <a:off x="10234609" y="1876641"/>
                <a:ext cx="1008000" cy="1008000"/>
              </a:xfrm>
              <a:prstGeom prst="rect">
                <a:avLst/>
              </a:prstGeom>
            </p:spPr>
          </p:pic>
        </p:grpSp>
      </p:grpSp>
      <p:grpSp>
        <p:nvGrpSpPr>
          <p:cNvPr id="87" name="그룹 86"/>
          <p:cNvGrpSpPr/>
          <p:nvPr/>
        </p:nvGrpSpPr>
        <p:grpSpPr>
          <a:xfrm>
            <a:off x="1335136" y="2624346"/>
            <a:ext cx="5400210" cy="400110"/>
            <a:chOff x="2673648" y="3554755"/>
            <a:chExt cx="5400210" cy="400110"/>
          </a:xfrm>
        </p:grpSpPr>
        <p:sp>
          <p:nvSpPr>
            <p:cNvPr id="88" name="직사각형 87"/>
            <p:cNvSpPr/>
            <p:nvPr/>
          </p:nvSpPr>
          <p:spPr>
            <a:xfrm>
              <a:off x="2786833" y="3554755"/>
              <a:ext cx="5287025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80000"/>
                <a:buFontTx/>
                <a:buNone/>
                <a:tabLst/>
                <a:defRPr/>
              </a:pPr>
              <a:r>
                <a:rPr kumimoji="0" lang="ko-KR" altLang="en-US" sz="2000" b="1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공이나 구슬을 이용한 한국의 전통놀이를 알아봐요</a:t>
              </a:r>
            </a:p>
          </p:txBody>
        </p:sp>
        <p:sp>
          <p:nvSpPr>
            <p:cNvPr id="89" name="Freeform 58"/>
            <p:cNvSpPr>
              <a:spLocks noEditPoints="1"/>
            </p:cNvSpPr>
            <p:nvPr/>
          </p:nvSpPr>
          <p:spPr bwMode="auto">
            <a:xfrm>
              <a:off x="2673648" y="3703491"/>
              <a:ext cx="102639" cy="102639"/>
            </a:xfrm>
            <a:custGeom>
              <a:avLst/>
              <a:gdLst/>
              <a:ahLst/>
              <a:cxnLst>
                <a:cxn ang="0">
                  <a:pos x="31" y="62"/>
                </a:cxn>
                <a:cxn ang="0">
                  <a:pos x="0" y="31"/>
                </a:cxn>
                <a:cxn ang="0">
                  <a:pos x="31" y="0"/>
                </a:cxn>
                <a:cxn ang="0">
                  <a:pos x="62" y="31"/>
                </a:cxn>
                <a:cxn ang="0">
                  <a:pos x="31" y="62"/>
                </a:cxn>
                <a:cxn ang="0">
                  <a:pos x="31" y="9"/>
                </a:cxn>
                <a:cxn ang="0">
                  <a:pos x="9" y="31"/>
                </a:cxn>
                <a:cxn ang="0">
                  <a:pos x="31" y="53"/>
                </a:cxn>
                <a:cxn ang="0">
                  <a:pos x="53" y="31"/>
                </a:cxn>
                <a:cxn ang="0">
                  <a:pos x="31" y="9"/>
                </a:cxn>
                <a:cxn ang="0">
                  <a:pos x="31" y="45"/>
                </a:cxn>
                <a:cxn ang="0">
                  <a:pos x="27" y="45"/>
                </a:cxn>
                <a:cxn ang="0">
                  <a:pos x="15" y="33"/>
                </a:cxn>
                <a:cxn ang="0">
                  <a:pos x="15" y="29"/>
                </a:cxn>
                <a:cxn ang="0">
                  <a:pos x="19" y="25"/>
                </a:cxn>
                <a:cxn ang="0">
                  <a:pos x="23" y="25"/>
                </a:cxn>
                <a:cxn ang="0">
                  <a:pos x="29" y="31"/>
                </a:cxn>
                <a:cxn ang="0">
                  <a:pos x="40" y="20"/>
                </a:cxn>
                <a:cxn ang="0">
                  <a:pos x="43" y="20"/>
                </a:cxn>
                <a:cxn ang="0">
                  <a:pos x="48" y="24"/>
                </a:cxn>
                <a:cxn ang="0">
                  <a:pos x="48" y="28"/>
                </a:cxn>
                <a:cxn ang="0">
                  <a:pos x="31" y="45"/>
                </a:cxn>
              </a:cxnLst>
              <a:rect l="0" t="0" r="r" b="b"/>
              <a:pathLst>
                <a:path w="62" h="62">
                  <a:moveTo>
                    <a:pt x="31" y="62"/>
                  </a:moveTo>
                  <a:cubicBezTo>
                    <a:pt x="14" y="62"/>
                    <a:pt x="0" y="48"/>
                    <a:pt x="0" y="31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8" y="0"/>
                    <a:pt x="62" y="14"/>
                    <a:pt x="62" y="31"/>
                  </a:cubicBezTo>
                  <a:cubicBezTo>
                    <a:pt x="62" y="48"/>
                    <a:pt x="48" y="62"/>
                    <a:pt x="31" y="62"/>
                  </a:cubicBezTo>
                  <a:close/>
                  <a:moveTo>
                    <a:pt x="31" y="9"/>
                  </a:moveTo>
                  <a:cubicBezTo>
                    <a:pt x="19" y="9"/>
                    <a:pt x="9" y="19"/>
                    <a:pt x="9" y="31"/>
                  </a:cubicBezTo>
                  <a:cubicBezTo>
                    <a:pt x="9" y="43"/>
                    <a:pt x="19" y="53"/>
                    <a:pt x="31" y="53"/>
                  </a:cubicBezTo>
                  <a:cubicBezTo>
                    <a:pt x="43" y="53"/>
                    <a:pt x="53" y="43"/>
                    <a:pt x="53" y="31"/>
                  </a:cubicBezTo>
                  <a:cubicBezTo>
                    <a:pt x="53" y="19"/>
                    <a:pt x="43" y="9"/>
                    <a:pt x="31" y="9"/>
                  </a:cubicBezTo>
                  <a:close/>
                  <a:moveTo>
                    <a:pt x="31" y="45"/>
                  </a:moveTo>
                  <a:cubicBezTo>
                    <a:pt x="30" y="46"/>
                    <a:pt x="28" y="46"/>
                    <a:pt x="27" y="45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4" y="32"/>
                    <a:pt x="14" y="30"/>
                    <a:pt x="15" y="29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20" y="24"/>
                    <a:pt x="22" y="24"/>
                    <a:pt x="23" y="25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1" y="19"/>
                    <a:pt x="42" y="19"/>
                    <a:pt x="43" y="20"/>
                  </a:cubicBezTo>
                  <a:cubicBezTo>
                    <a:pt x="48" y="24"/>
                    <a:pt x="48" y="24"/>
                    <a:pt x="48" y="24"/>
                  </a:cubicBezTo>
                  <a:cubicBezTo>
                    <a:pt x="49" y="25"/>
                    <a:pt x="49" y="27"/>
                    <a:pt x="48" y="28"/>
                  </a:cubicBezTo>
                  <a:lnTo>
                    <a:pt x="31" y="45"/>
                  </a:lnTo>
                  <a:close/>
                </a:path>
              </a:pathLst>
            </a:custGeom>
            <a:solidFill>
              <a:srgbClr val="4A5D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endParaRPr>
            </a:p>
          </p:txBody>
        </p:sp>
      </p:grpSp>
      <p:cxnSp>
        <p:nvCxnSpPr>
          <p:cNvPr id="95" name="직선 연결선 94"/>
          <p:cNvCxnSpPr/>
          <p:nvPr/>
        </p:nvCxnSpPr>
        <p:spPr>
          <a:xfrm>
            <a:off x="1252025" y="3150055"/>
            <a:ext cx="8707901" cy="0"/>
          </a:xfrm>
          <a:prstGeom prst="line">
            <a:avLst/>
          </a:prstGeom>
          <a:ln w="12700">
            <a:solidFill>
              <a:srgbClr val="A7D8BF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7" name="그룹 96"/>
          <p:cNvGrpSpPr/>
          <p:nvPr/>
        </p:nvGrpSpPr>
        <p:grpSpPr>
          <a:xfrm>
            <a:off x="1314034" y="3275654"/>
            <a:ext cx="4905145" cy="1162160"/>
            <a:chOff x="1314034" y="5163565"/>
            <a:chExt cx="4905145" cy="1162160"/>
          </a:xfrm>
        </p:grpSpPr>
        <p:sp>
          <p:nvSpPr>
            <p:cNvPr id="98" name="직사각형 97"/>
            <p:cNvSpPr/>
            <p:nvPr/>
          </p:nvSpPr>
          <p:spPr>
            <a:xfrm>
              <a:off x="1314034" y="5515247"/>
              <a:ext cx="1099981" cy="81047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ts val="28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600" b="0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· </a:t>
              </a:r>
              <a:r>
                <a:rPr kumimoji="0" lang="ko-KR" altLang="en-US" sz="1600" b="0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비석 치기</a:t>
              </a:r>
              <a:endParaRPr kumimoji="0" lang="ko-KR" altLang="en-US" sz="16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endParaRPr>
            </a:p>
            <a:p>
              <a:pPr marL="0" marR="0" lvl="0" indent="0" algn="l" defTabSz="914400" rtl="0" eaLnBrk="1" fontAlgn="auto" latinLnBrk="1" hangingPunct="1">
                <a:lnSpc>
                  <a:spcPts val="28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6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· </a:t>
              </a:r>
              <a:r>
                <a:rPr kumimoji="0" lang="ko-KR" altLang="en-US" sz="16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구슬치기</a:t>
              </a:r>
            </a:p>
          </p:txBody>
        </p:sp>
        <p:grpSp>
          <p:nvGrpSpPr>
            <p:cNvPr id="99" name="그룹 98"/>
            <p:cNvGrpSpPr/>
            <p:nvPr/>
          </p:nvGrpSpPr>
          <p:grpSpPr>
            <a:xfrm>
              <a:off x="1335136" y="5163565"/>
              <a:ext cx="4884043" cy="400110"/>
              <a:chOff x="2673648" y="3554755"/>
              <a:chExt cx="4884043" cy="400110"/>
            </a:xfrm>
          </p:grpSpPr>
          <p:sp>
            <p:nvSpPr>
              <p:cNvPr id="100" name="직사각형 99"/>
              <p:cNvSpPr/>
              <p:nvPr/>
            </p:nvSpPr>
            <p:spPr>
              <a:xfrm>
                <a:off x="2786833" y="3554755"/>
                <a:ext cx="4770858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Pct val="80000"/>
                  <a:buFontTx/>
                  <a:buNone/>
                  <a:tabLst/>
                  <a:defRPr/>
                </a:pPr>
                <a:r>
                  <a:rPr kumimoji="0" lang="ko-KR" altLang="en-US" sz="2000" b="1" i="0" u="none" strike="noStrike" kern="1200" cap="none" spc="0" normalizeH="0" baseline="0" noProof="0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srgbClr val="4A5DAA"/>
                    </a:solidFill>
                    <a:effectLst/>
                    <a:uLnTx/>
                    <a:uFillTx/>
                    <a:latin typeface="나눔바른고딕" panose="020B0603020101020101" pitchFamily="50" charset="-127"/>
                    <a:ea typeface="나눔바른고딕" panose="020B0603020101020101" pitchFamily="50" charset="-127"/>
                    <a:cs typeface="+mn-cs"/>
                  </a:rPr>
                  <a:t>전통놀이를 활용해서 아이들과 직접 놀이해요</a:t>
                </a:r>
              </a:p>
            </p:txBody>
          </p:sp>
          <p:sp>
            <p:nvSpPr>
              <p:cNvPr id="101" name="Freeform 58"/>
              <p:cNvSpPr>
                <a:spLocks noEditPoints="1"/>
              </p:cNvSpPr>
              <p:nvPr/>
            </p:nvSpPr>
            <p:spPr bwMode="auto">
              <a:xfrm>
                <a:off x="2673648" y="3703491"/>
                <a:ext cx="102639" cy="102639"/>
              </a:xfrm>
              <a:custGeom>
                <a:avLst/>
                <a:gdLst/>
                <a:ahLst/>
                <a:cxnLst>
                  <a:cxn ang="0">
                    <a:pos x="31" y="62"/>
                  </a:cxn>
                  <a:cxn ang="0">
                    <a:pos x="0" y="31"/>
                  </a:cxn>
                  <a:cxn ang="0">
                    <a:pos x="31" y="0"/>
                  </a:cxn>
                  <a:cxn ang="0">
                    <a:pos x="62" y="31"/>
                  </a:cxn>
                  <a:cxn ang="0">
                    <a:pos x="31" y="62"/>
                  </a:cxn>
                  <a:cxn ang="0">
                    <a:pos x="31" y="9"/>
                  </a:cxn>
                  <a:cxn ang="0">
                    <a:pos x="9" y="31"/>
                  </a:cxn>
                  <a:cxn ang="0">
                    <a:pos x="31" y="53"/>
                  </a:cxn>
                  <a:cxn ang="0">
                    <a:pos x="53" y="31"/>
                  </a:cxn>
                  <a:cxn ang="0">
                    <a:pos x="31" y="9"/>
                  </a:cxn>
                  <a:cxn ang="0">
                    <a:pos x="31" y="45"/>
                  </a:cxn>
                  <a:cxn ang="0">
                    <a:pos x="27" y="45"/>
                  </a:cxn>
                  <a:cxn ang="0">
                    <a:pos x="15" y="33"/>
                  </a:cxn>
                  <a:cxn ang="0">
                    <a:pos x="15" y="29"/>
                  </a:cxn>
                  <a:cxn ang="0">
                    <a:pos x="19" y="25"/>
                  </a:cxn>
                  <a:cxn ang="0">
                    <a:pos x="23" y="25"/>
                  </a:cxn>
                  <a:cxn ang="0">
                    <a:pos x="29" y="31"/>
                  </a:cxn>
                  <a:cxn ang="0">
                    <a:pos x="40" y="20"/>
                  </a:cxn>
                  <a:cxn ang="0">
                    <a:pos x="43" y="20"/>
                  </a:cxn>
                  <a:cxn ang="0">
                    <a:pos x="48" y="24"/>
                  </a:cxn>
                  <a:cxn ang="0">
                    <a:pos x="48" y="28"/>
                  </a:cxn>
                  <a:cxn ang="0">
                    <a:pos x="31" y="45"/>
                  </a:cxn>
                </a:cxnLst>
                <a:rect l="0" t="0" r="r" b="b"/>
                <a:pathLst>
                  <a:path w="62" h="62">
                    <a:moveTo>
                      <a:pt x="31" y="62"/>
                    </a:moveTo>
                    <a:cubicBezTo>
                      <a:pt x="14" y="62"/>
                      <a:pt x="0" y="48"/>
                      <a:pt x="0" y="31"/>
                    </a:cubicBezTo>
                    <a:cubicBezTo>
                      <a:pt x="0" y="14"/>
                      <a:pt x="14" y="0"/>
                      <a:pt x="31" y="0"/>
                    </a:cubicBezTo>
                    <a:cubicBezTo>
                      <a:pt x="48" y="0"/>
                      <a:pt x="62" y="14"/>
                      <a:pt x="62" y="31"/>
                    </a:cubicBezTo>
                    <a:cubicBezTo>
                      <a:pt x="62" y="48"/>
                      <a:pt x="48" y="62"/>
                      <a:pt x="31" y="62"/>
                    </a:cubicBezTo>
                    <a:close/>
                    <a:moveTo>
                      <a:pt x="31" y="9"/>
                    </a:moveTo>
                    <a:cubicBezTo>
                      <a:pt x="19" y="9"/>
                      <a:pt x="9" y="19"/>
                      <a:pt x="9" y="31"/>
                    </a:cubicBezTo>
                    <a:cubicBezTo>
                      <a:pt x="9" y="43"/>
                      <a:pt x="19" y="53"/>
                      <a:pt x="31" y="53"/>
                    </a:cubicBezTo>
                    <a:cubicBezTo>
                      <a:pt x="43" y="53"/>
                      <a:pt x="53" y="43"/>
                      <a:pt x="53" y="31"/>
                    </a:cubicBezTo>
                    <a:cubicBezTo>
                      <a:pt x="53" y="19"/>
                      <a:pt x="43" y="9"/>
                      <a:pt x="31" y="9"/>
                    </a:cubicBezTo>
                    <a:close/>
                    <a:moveTo>
                      <a:pt x="31" y="45"/>
                    </a:moveTo>
                    <a:cubicBezTo>
                      <a:pt x="30" y="46"/>
                      <a:pt x="28" y="46"/>
                      <a:pt x="27" y="45"/>
                    </a:cubicBezTo>
                    <a:cubicBezTo>
                      <a:pt x="15" y="33"/>
                      <a:pt x="15" y="33"/>
                      <a:pt x="15" y="33"/>
                    </a:cubicBezTo>
                    <a:cubicBezTo>
                      <a:pt x="14" y="32"/>
                      <a:pt x="14" y="30"/>
                      <a:pt x="15" y="29"/>
                    </a:cubicBezTo>
                    <a:cubicBezTo>
                      <a:pt x="19" y="25"/>
                      <a:pt x="19" y="25"/>
                      <a:pt x="19" y="25"/>
                    </a:cubicBezTo>
                    <a:cubicBezTo>
                      <a:pt x="20" y="24"/>
                      <a:pt x="22" y="24"/>
                      <a:pt x="23" y="25"/>
                    </a:cubicBezTo>
                    <a:cubicBezTo>
                      <a:pt x="29" y="31"/>
                      <a:pt x="29" y="31"/>
                      <a:pt x="29" y="31"/>
                    </a:cubicBezTo>
                    <a:cubicBezTo>
                      <a:pt x="40" y="20"/>
                      <a:pt x="40" y="20"/>
                      <a:pt x="40" y="20"/>
                    </a:cubicBezTo>
                    <a:cubicBezTo>
                      <a:pt x="41" y="19"/>
                      <a:pt x="42" y="19"/>
                      <a:pt x="43" y="20"/>
                    </a:cubicBezTo>
                    <a:cubicBezTo>
                      <a:pt x="48" y="24"/>
                      <a:pt x="48" y="24"/>
                      <a:pt x="48" y="24"/>
                    </a:cubicBezTo>
                    <a:cubicBezTo>
                      <a:pt x="49" y="25"/>
                      <a:pt x="49" y="27"/>
                      <a:pt x="48" y="28"/>
                    </a:cubicBezTo>
                    <a:lnTo>
                      <a:pt x="31" y="45"/>
                    </a:lnTo>
                    <a:close/>
                  </a:path>
                </a:pathLst>
              </a:custGeom>
              <a:solidFill>
                <a:srgbClr val="4A5DAA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+mn-cs"/>
                </a:endParaRPr>
              </a:p>
            </p:txBody>
          </p:sp>
        </p:grpSp>
      </p:grpSp>
      <p:cxnSp>
        <p:nvCxnSpPr>
          <p:cNvPr id="102" name="직선 연결선 101"/>
          <p:cNvCxnSpPr/>
          <p:nvPr/>
        </p:nvCxnSpPr>
        <p:spPr>
          <a:xfrm>
            <a:off x="1252025" y="6638777"/>
            <a:ext cx="8707901" cy="0"/>
          </a:xfrm>
          <a:prstGeom prst="line">
            <a:avLst/>
          </a:prstGeom>
          <a:ln w="12700">
            <a:solidFill>
              <a:srgbClr val="A7D8BF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0" name="직선 연결선 109"/>
          <p:cNvCxnSpPr/>
          <p:nvPr/>
        </p:nvCxnSpPr>
        <p:spPr>
          <a:xfrm>
            <a:off x="1252025" y="4535200"/>
            <a:ext cx="8707901" cy="0"/>
          </a:xfrm>
          <a:prstGeom prst="line">
            <a:avLst/>
          </a:prstGeom>
          <a:ln w="12700">
            <a:solidFill>
              <a:srgbClr val="A7D8BF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3" name="그룹 112"/>
          <p:cNvGrpSpPr/>
          <p:nvPr/>
        </p:nvGrpSpPr>
        <p:grpSpPr>
          <a:xfrm>
            <a:off x="1335136" y="4660799"/>
            <a:ext cx="5170980" cy="400110"/>
            <a:chOff x="2673648" y="3554755"/>
            <a:chExt cx="5170980" cy="400110"/>
          </a:xfrm>
        </p:grpSpPr>
        <p:sp>
          <p:nvSpPr>
            <p:cNvPr id="114" name="직사각형 113"/>
            <p:cNvSpPr/>
            <p:nvPr/>
          </p:nvSpPr>
          <p:spPr>
            <a:xfrm>
              <a:off x="2786833" y="3554755"/>
              <a:ext cx="5057795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80000"/>
                <a:buFontTx/>
                <a:buNone/>
                <a:tabLst/>
                <a:defRPr/>
              </a:pPr>
              <a:r>
                <a:rPr kumimoji="0" lang="ko-KR" altLang="en-US" sz="2000" b="1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한국과 비슷한 전통놀이에 </a:t>
              </a:r>
              <a:r>
                <a:rPr kumimoji="0" lang="ko-KR" altLang="en-US" sz="2000" b="1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관해 </a:t>
              </a:r>
              <a:r>
                <a:rPr kumimoji="0" lang="ko-KR" altLang="en-US" sz="2000" b="1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이야기를 나눠요</a:t>
              </a:r>
            </a:p>
          </p:txBody>
        </p:sp>
        <p:sp>
          <p:nvSpPr>
            <p:cNvPr id="115" name="Freeform 58"/>
            <p:cNvSpPr>
              <a:spLocks noEditPoints="1"/>
            </p:cNvSpPr>
            <p:nvPr/>
          </p:nvSpPr>
          <p:spPr bwMode="auto">
            <a:xfrm>
              <a:off x="2673648" y="3703491"/>
              <a:ext cx="102639" cy="102639"/>
            </a:xfrm>
            <a:custGeom>
              <a:avLst/>
              <a:gdLst/>
              <a:ahLst/>
              <a:cxnLst>
                <a:cxn ang="0">
                  <a:pos x="31" y="62"/>
                </a:cxn>
                <a:cxn ang="0">
                  <a:pos x="0" y="31"/>
                </a:cxn>
                <a:cxn ang="0">
                  <a:pos x="31" y="0"/>
                </a:cxn>
                <a:cxn ang="0">
                  <a:pos x="62" y="31"/>
                </a:cxn>
                <a:cxn ang="0">
                  <a:pos x="31" y="62"/>
                </a:cxn>
                <a:cxn ang="0">
                  <a:pos x="31" y="9"/>
                </a:cxn>
                <a:cxn ang="0">
                  <a:pos x="9" y="31"/>
                </a:cxn>
                <a:cxn ang="0">
                  <a:pos x="31" y="53"/>
                </a:cxn>
                <a:cxn ang="0">
                  <a:pos x="53" y="31"/>
                </a:cxn>
                <a:cxn ang="0">
                  <a:pos x="31" y="9"/>
                </a:cxn>
                <a:cxn ang="0">
                  <a:pos x="31" y="45"/>
                </a:cxn>
                <a:cxn ang="0">
                  <a:pos x="27" y="45"/>
                </a:cxn>
                <a:cxn ang="0">
                  <a:pos x="15" y="33"/>
                </a:cxn>
                <a:cxn ang="0">
                  <a:pos x="15" y="29"/>
                </a:cxn>
                <a:cxn ang="0">
                  <a:pos x="19" y="25"/>
                </a:cxn>
                <a:cxn ang="0">
                  <a:pos x="23" y="25"/>
                </a:cxn>
                <a:cxn ang="0">
                  <a:pos x="29" y="31"/>
                </a:cxn>
                <a:cxn ang="0">
                  <a:pos x="40" y="20"/>
                </a:cxn>
                <a:cxn ang="0">
                  <a:pos x="43" y="20"/>
                </a:cxn>
                <a:cxn ang="0">
                  <a:pos x="48" y="24"/>
                </a:cxn>
                <a:cxn ang="0">
                  <a:pos x="48" y="28"/>
                </a:cxn>
                <a:cxn ang="0">
                  <a:pos x="31" y="45"/>
                </a:cxn>
              </a:cxnLst>
              <a:rect l="0" t="0" r="r" b="b"/>
              <a:pathLst>
                <a:path w="62" h="62">
                  <a:moveTo>
                    <a:pt x="31" y="62"/>
                  </a:moveTo>
                  <a:cubicBezTo>
                    <a:pt x="14" y="62"/>
                    <a:pt x="0" y="48"/>
                    <a:pt x="0" y="31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8" y="0"/>
                    <a:pt x="62" y="14"/>
                    <a:pt x="62" y="31"/>
                  </a:cubicBezTo>
                  <a:cubicBezTo>
                    <a:pt x="62" y="48"/>
                    <a:pt x="48" y="62"/>
                    <a:pt x="31" y="62"/>
                  </a:cubicBezTo>
                  <a:close/>
                  <a:moveTo>
                    <a:pt x="31" y="9"/>
                  </a:moveTo>
                  <a:cubicBezTo>
                    <a:pt x="19" y="9"/>
                    <a:pt x="9" y="19"/>
                    <a:pt x="9" y="31"/>
                  </a:cubicBezTo>
                  <a:cubicBezTo>
                    <a:pt x="9" y="43"/>
                    <a:pt x="19" y="53"/>
                    <a:pt x="31" y="53"/>
                  </a:cubicBezTo>
                  <a:cubicBezTo>
                    <a:pt x="43" y="53"/>
                    <a:pt x="53" y="43"/>
                    <a:pt x="53" y="31"/>
                  </a:cubicBezTo>
                  <a:cubicBezTo>
                    <a:pt x="53" y="19"/>
                    <a:pt x="43" y="9"/>
                    <a:pt x="31" y="9"/>
                  </a:cubicBezTo>
                  <a:close/>
                  <a:moveTo>
                    <a:pt x="31" y="45"/>
                  </a:moveTo>
                  <a:cubicBezTo>
                    <a:pt x="30" y="46"/>
                    <a:pt x="28" y="46"/>
                    <a:pt x="27" y="45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4" y="32"/>
                    <a:pt x="14" y="30"/>
                    <a:pt x="15" y="29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20" y="24"/>
                    <a:pt x="22" y="24"/>
                    <a:pt x="23" y="25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1" y="19"/>
                    <a:pt x="42" y="19"/>
                    <a:pt x="43" y="20"/>
                  </a:cubicBezTo>
                  <a:cubicBezTo>
                    <a:pt x="48" y="24"/>
                    <a:pt x="48" y="24"/>
                    <a:pt x="48" y="24"/>
                  </a:cubicBezTo>
                  <a:cubicBezTo>
                    <a:pt x="49" y="25"/>
                    <a:pt x="49" y="27"/>
                    <a:pt x="48" y="28"/>
                  </a:cubicBezTo>
                  <a:lnTo>
                    <a:pt x="31" y="45"/>
                  </a:lnTo>
                  <a:close/>
                </a:path>
              </a:pathLst>
            </a:custGeom>
            <a:solidFill>
              <a:srgbClr val="4A5D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endParaRPr>
            </a:p>
          </p:txBody>
        </p:sp>
      </p:grpSp>
      <p:cxnSp>
        <p:nvCxnSpPr>
          <p:cNvPr id="116" name="직선 연결선 115"/>
          <p:cNvCxnSpPr/>
          <p:nvPr/>
        </p:nvCxnSpPr>
        <p:spPr>
          <a:xfrm>
            <a:off x="1252025" y="5186508"/>
            <a:ext cx="8707901" cy="0"/>
          </a:xfrm>
          <a:prstGeom prst="line">
            <a:avLst/>
          </a:prstGeom>
          <a:ln w="12700">
            <a:solidFill>
              <a:srgbClr val="A7D8BF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7" name="그룹 116"/>
          <p:cNvGrpSpPr/>
          <p:nvPr/>
        </p:nvGrpSpPr>
        <p:grpSpPr>
          <a:xfrm>
            <a:off x="1335136" y="5312107"/>
            <a:ext cx="4941751" cy="400110"/>
            <a:chOff x="2673648" y="3554755"/>
            <a:chExt cx="4941751" cy="400110"/>
          </a:xfrm>
        </p:grpSpPr>
        <p:sp>
          <p:nvSpPr>
            <p:cNvPr id="118" name="직사각형 117"/>
            <p:cNvSpPr/>
            <p:nvPr/>
          </p:nvSpPr>
          <p:spPr>
            <a:xfrm>
              <a:off x="2786833" y="3554755"/>
              <a:ext cx="4828566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80000"/>
                <a:buFontTx/>
                <a:buNone/>
                <a:tabLst/>
                <a:defRPr/>
              </a:pPr>
              <a:r>
                <a:rPr kumimoji="0" lang="ko-KR" altLang="en-US" sz="2000" b="1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각국의 전통놀이를 직접 해보는 시간을 가져요</a:t>
              </a:r>
            </a:p>
          </p:txBody>
        </p:sp>
        <p:sp>
          <p:nvSpPr>
            <p:cNvPr id="119" name="Freeform 58"/>
            <p:cNvSpPr>
              <a:spLocks noEditPoints="1"/>
            </p:cNvSpPr>
            <p:nvPr/>
          </p:nvSpPr>
          <p:spPr bwMode="auto">
            <a:xfrm>
              <a:off x="2673648" y="3703491"/>
              <a:ext cx="102639" cy="102639"/>
            </a:xfrm>
            <a:custGeom>
              <a:avLst/>
              <a:gdLst/>
              <a:ahLst/>
              <a:cxnLst>
                <a:cxn ang="0">
                  <a:pos x="31" y="62"/>
                </a:cxn>
                <a:cxn ang="0">
                  <a:pos x="0" y="31"/>
                </a:cxn>
                <a:cxn ang="0">
                  <a:pos x="31" y="0"/>
                </a:cxn>
                <a:cxn ang="0">
                  <a:pos x="62" y="31"/>
                </a:cxn>
                <a:cxn ang="0">
                  <a:pos x="31" y="62"/>
                </a:cxn>
                <a:cxn ang="0">
                  <a:pos x="31" y="9"/>
                </a:cxn>
                <a:cxn ang="0">
                  <a:pos x="9" y="31"/>
                </a:cxn>
                <a:cxn ang="0">
                  <a:pos x="31" y="53"/>
                </a:cxn>
                <a:cxn ang="0">
                  <a:pos x="53" y="31"/>
                </a:cxn>
                <a:cxn ang="0">
                  <a:pos x="31" y="9"/>
                </a:cxn>
                <a:cxn ang="0">
                  <a:pos x="31" y="45"/>
                </a:cxn>
                <a:cxn ang="0">
                  <a:pos x="27" y="45"/>
                </a:cxn>
                <a:cxn ang="0">
                  <a:pos x="15" y="33"/>
                </a:cxn>
                <a:cxn ang="0">
                  <a:pos x="15" y="29"/>
                </a:cxn>
                <a:cxn ang="0">
                  <a:pos x="19" y="25"/>
                </a:cxn>
                <a:cxn ang="0">
                  <a:pos x="23" y="25"/>
                </a:cxn>
                <a:cxn ang="0">
                  <a:pos x="29" y="31"/>
                </a:cxn>
                <a:cxn ang="0">
                  <a:pos x="40" y="20"/>
                </a:cxn>
                <a:cxn ang="0">
                  <a:pos x="43" y="20"/>
                </a:cxn>
                <a:cxn ang="0">
                  <a:pos x="48" y="24"/>
                </a:cxn>
                <a:cxn ang="0">
                  <a:pos x="48" y="28"/>
                </a:cxn>
                <a:cxn ang="0">
                  <a:pos x="31" y="45"/>
                </a:cxn>
              </a:cxnLst>
              <a:rect l="0" t="0" r="r" b="b"/>
              <a:pathLst>
                <a:path w="62" h="62">
                  <a:moveTo>
                    <a:pt x="31" y="62"/>
                  </a:moveTo>
                  <a:cubicBezTo>
                    <a:pt x="14" y="62"/>
                    <a:pt x="0" y="48"/>
                    <a:pt x="0" y="31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8" y="0"/>
                    <a:pt x="62" y="14"/>
                    <a:pt x="62" y="31"/>
                  </a:cubicBezTo>
                  <a:cubicBezTo>
                    <a:pt x="62" y="48"/>
                    <a:pt x="48" y="62"/>
                    <a:pt x="31" y="62"/>
                  </a:cubicBezTo>
                  <a:close/>
                  <a:moveTo>
                    <a:pt x="31" y="9"/>
                  </a:moveTo>
                  <a:cubicBezTo>
                    <a:pt x="19" y="9"/>
                    <a:pt x="9" y="19"/>
                    <a:pt x="9" y="31"/>
                  </a:cubicBezTo>
                  <a:cubicBezTo>
                    <a:pt x="9" y="43"/>
                    <a:pt x="19" y="53"/>
                    <a:pt x="31" y="53"/>
                  </a:cubicBezTo>
                  <a:cubicBezTo>
                    <a:pt x="43" y="53"/>
                    <a:pt x="53" y="43"/>
                    <a:pt x="53" y="31"/>
                  </a:cubicBezTo>
                  <a:cubicBezTo>
                    <a:pt x="53" y="19"/>
                    <a:pt x="43" y="9"/>
                    <a:pt x="31" y="9"/>
                  </a:cubicBezTo>
                  <a:close/>
                  <a:moveTo>
                    <a:pt x="31" y="45"/>
                  </a:moveTo>
                  <a:cubicBezTo>
                    <a:pt x="30" y="46"/>
                    <a:pt x="28" y="46"/>
                    <a:pt x="27" y="45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4" y="32"/>
                    <a:pt x="14" y="30"/>
                    <a:pt x="15" y="29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20" y="24"/>
                    <a:pt x="22" y="24"/>
                    <a:pt x="23" y="25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1" y="19"/>
                    <a:pt x="42" y="19"/>
                    <a:pt x="43" y="20"/>
                  </a:cubicBezTo>
                  <a:cubicBezTo>
                    <a:pt x="48" y="24"/>
                    <a:pt x="48" y="24"/>
                    <a:pt x="48" y="24"/>
                  </a:cubicBezTo>
                  <a:cubicBezTo>
                    <a:pt x="49" y="25"/>
                    <a:pt x="49" y="27"/>
                    <a:pt x="48" y="28"/>
                  </a:cubicBezTo>
                  <a:lnTo>
                    <a:pt x="31" y="45"/>
                  </a:lnTo>
                  <a:close/>
                </a:path>
              </a:pathLst>
            </a:custGeom>
            <a:solidFill>
              <a:srgbClr val="4A5D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endParaRPr>
            </a:p>
          </p:txBody>
        </p:sp>
      </p:grpSp>
      <p:pic>
        <p:nvPicPr>
          <p:cNvPr id="121" name="그림 12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38575" y="5512162"/>
            <a:ext cx="1469726" cy="961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23038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>
          <a:xfrm>
            <a:off x="1374981" y="509832"/>
            <a:ext cx="6754368" cy="46166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4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데굴데굴 데구루루 </a:t>
            </a:r>
            <a:r>
              <a:rPr kumimoji="0" lang="ko-KR" altLang="en-US" sz="2400" b="1" i="0" u="none" strike="noStrike" kern="1200" cap="none" spc="0" normalizeH="0" baseline="0" noProof="0" dirty="0" err="1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재밌는</a:t>
            </a:r>
            <a:r>
              <a:rPr kumimoji="0" lang="ko-KR" altLang="en-US" sz="24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 공놀이</a:t>
            </a:r>
            <a:endParaRPr kumimoji="0" lang="ko-KR" altLang="en-US" sz="2400" b="1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white"/>
              </a:solidFill>
              <a:effectLst/>
              <a:uLnTx/>
              <a:uFillTx/>
              <a:latin typeface="08서울한강체 M" panose="02020603020101020101" pitchFamily="18" charset="-127"/>
              <a:ea typeface="08서울한강체 M" panose="02020603020101020101" pitchFamily="18" charset="-127"/>
              <a:cs typeface="+mn-cs"/>
            </a:endParaRPr>
          </a:p>
        </p:txBody>
      </p:sp>
      <p:sp>
        <p:nvSpPr>
          <p:cNvPr id="3" name="직사각형 2"/>
          <p:cNvSpPr/>
          <p:nvPr/>
        </p:nvSpPr>
        <p:spPr>
          <a:xfrm>
            <a:off x="363045" y="528417"/>
            <a:ext cx="886635" cy="40011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2000" b="1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5</a:t>
            </a:r>
            <a:r>
              <a:rPr kumimoji="0" lang="ko-KR" altLang="en-US" sz="2000" b="1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회기</a:t>
            </a:r>
          </a:p>
        </p:txBody>
      </p:sp>
      <p:sp>
        <p:nvSpPr>
          <p:cNvPr id="22" name="모서리가 둥근 직사각형 21"/>
          <p:cNvSpPr/>
          <p:nvPr/>
        </p:nvSpPr>
        <p:spPr>
          <a:xfrm>
            <a:off x="780288" y="1431915"/>
            <a:ext cx="10977793" cy="427863"/>
          </a:xfrm>
          <a:prstGeom prst="roundRect">
            <a:avLst>
              <a:gd name="adj" fmla="val 49999"/>
            </a:avLst>
          </a:prstGeom>
          <a:solidFill>
            <a:srgbClr val="97D5D2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23" name="직사각형 22"/>
          <p:cNvSpPr/>
          <p:nvPr/>
        </p:nvSpPr>
        <p:spPr>
          <a:xfrm>
            <a:off x="978656" y="1445791"/>
            <a:ext cx="110158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000" b="1" i="0" u="none" strike="noStrike" kern="1200" cap="none" spc="0" normalizeH="0" baseline="0" noProof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놀이활동</a:t>
            </a:r>
            <a:endParaRPr kumimoji="0" lang="ko-KR" altLang="en-US" sz="2000" b="1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white"/>
              </a:solidFill>
              <a:effectLst/>
              <a:uLnTx/>
              <a:uFillTx/>
              <a:latin typeface="나눔바른고딕" panose="020B0603020101020101" pitchFamily="50" charset="-127"/>
              <a:ea typeface="나눔바른고딕" panose="020B0603020101020101" pitchFamily="50" charset="-127"/>
              <a:cs typeface="+mn-cs"/>
            </a:endParaRPr>
          </a:p>
        </p:txBody>
      </p:sp>
      <p:pic>
        <p:nvPicPr>
          <p:cNvPr id="5" name="그림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23356" y="1482213"/>
            <a:ext cx="297144" cy="328151"/>
          </a:xfrm>
          <a:prstGeom prst="rect">
            <a:avLst/>
          </a:prstGeom>
        </p:spPr>
      </p:pic>
      <p:pic>
        <p:nvPicPr>
          <p:cNvPr id="42" name="그림 4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H="1">
            <a:off x="729049" y="3762633"/>
            <a:ext cx="11046940" cy="2835876"/>
          </a:xfrm>
          <a:prstGeom prst="rect">
            <a:avLst/>
          </a:prstGeom>
        </p:spPr>
      </p:pic>
      <p:pic>
        <p:nvPicPr>
          <p:cNvPr id="43" name="그림 4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flipH="1">
            <a:off x="759941" y="2236573"/>
            <a:ext cx="10978977" cy="1180070"/>
          </a:xfrm>
          <a:prstGeom prst="rect">
            <a:avLst/>
          </a:prstGeom>
        </p:spPr>
      </p:pic>
      <p:grpSp>
        <p:nvGrpSpPr>
          <p:cNvPr id="44" name="그룹 43"/>
          <p:cNvGrpSpPr/>
          <p:nvPr/>
        </p:nvGrpSpPr>
        <p:grpSpPr>
          <a:xfrm>
            <a:off x="1328102" y="2472665"/>
            <a:ext cx="7025655" cy="707886"/>
            <a:chOff x="2673648" y="3554755"/>
            <a:chExt cx="7025655" cy="707886"/>
          </a:xfrm>
        </p:grpSpPr>
        <p:sp>
          <p:nvSpPr>
            <p:cNvPr id="45" name="직사각형 44"/>
            <p:cNvSpPr/>
            <p:nvPr/>
          </p:nvSpPr>
          <p:spPr>
            <a:xfrm>
              <a:off x="2786833" y="3554755"/>
              <a:ext cx="6912470" cy="70788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80000"/>
                <a:buFontTx/>
                <a:buNone/>
                <a:tabLst/>
                <a:defRPr/>
              </a:pPr>
              <a:r>
                <a:rPr kumimoji="0" lang="ko-KR" altLang="en-US" sz="2000" b="1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쉬는 시간에는 아이와 함께 휴식을 취하며</a:t>
              </a:r>
              <a:r>
                <a:rPr kumimoji="0" lang="en-US" altLang="ko-KR" sz="2000" b="1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, </a:t>
              </a:r>
              <a:r>
                <a:rPr kumimoji="0" lang="ko-KR" altLang="en-US" sz="2000" b="1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이해되지 않는 </a:t>
              </a:r>
              <a:r>
                <a:rPr kumimoji="0" lang="ko-KR" altLang="en-US" sz="2000" b="1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내용이나</a:t>
              </a:r>
              <a:r>
                <a:rPr kumimoji="0" lang="en-US" altLang="ko-KR" sz="2000" b="1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/>
              </a:r>
              <a:br>
                <a:rPr kumimoji="0" lang="en-US" altLang="ko-KR" sz="2000" b="1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</a:br>
              <a:r>
                <a:rPr kumimoji="0" lang="ko-KR" altLang="en-US" sz="2000" b="1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궁금한 </a:t>
              </a:r>
              <a:r>
                <a:rPr kumimoji="0" lang="ko-KR" altLang="en-US" sz="2000" b="1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점을 질문하세요</a:t>
              </a:r>
            </a:p>
          </p:txBody>
        </p:sp>
        <p:sp>
          <p:nvSpPr>
            <p:cNvPr id="46" name="Freeform 58"/>
            <p:cNvSpPr>
              <a:spLocks noEditPoints="1"/>
            </p:cNvSpPr>
            <p:nvPr/>
          </p:nvSpPr>
          <p:spPr bwMode="auto">
            <a:xfrm>
              <a:off x="2673648" y="3703491"/>
              <a:ext cx="102639" cy="102639"/>
            </a:xfrm>
            <a:custGeom>
              <a:avLst/>
              <a:gdLst/>
              <a:ahLst/>
              <a:cxnLst>
                <a:cxn ang="0">
                  <a:pos x="31" y="62"/>
                </a:cxn>
                <a:cxn ang="0">
                  <a:pos x="0" y="31"/>
                </a:cxn>
                <a:cxn ang="0">
                  <a:pos x="31" y="0"/>
                </a:cxn>
                <a:cxn ang="0">
                  <a:pos x="62" y="31"/>
                </a:cxn>
                <a:cxn ang="0">
                  <a:pos x="31" y="62"/>
                </a:cxn>
                <a:cxn ang="0">
                  <a:pos x="31" y="9"/>
                </a:cxn>
                <a:cxn ang="0">
                  <a:pos x="9" y="31"/>
                </a:cxn>
                <a:cxn ang="0">
                  <a:pos x="31" y="53"/>
                </a:cxn>
                <a:cxn ang="0">
                  <a:pos x="53" y="31"/>
                </a:cxn>
                <a:cxn ang="0">
                  <a:pos x="31" y="9"/>
                </a:cxn>
                <a:cxn ang="0">
                  <a:pos x="31" y="45"/>
                </a:cxn>
                <a:cxn ang="0">
                  <a:pos x="27" y="45"/>
                </a:cxn>
                <a:cxn ang="0">
                  <a:pos x="15" y="33"/>
                </a:cxn>
                <a:cxn ang="0">
                  <a:pos x="15" y="29"/>
                </a:cxn>
                <a:cxn ang="0">
                  <a:pos x="19" y="25"/>
                </a:cxn>
                <a:cxn ang="0">
                  <a:pos x="23" y="25"/>
                </a:cxn>
                <a:cxn ang="0">
                  <a:pos x="29" y="31"/>
                </a:cxn>
                <a:cxn ang="0">
                  <a:pos x="40" y="20"/>
                </a:cxn>
                <a:cxn ang="0">
                  <a:pos x="43" y="20"/>
                </a:cxn>
                <a:cxn ang="0">
                  <a:pos x="48" y="24"/>
                </a:cxn>
                <a:cxn ang="0">
                  <a:pos x="48" y="28"/>
                </a:cxn>
                <a:cxn ang="0">
                  <a:pos x="31" y="45"/>
                </a:cxn>
              </a:cxnLst>
              <a:rect l="0" t="0" r="r" b="b"/>
              <a:pathLst>
                <a:path w="62" h="62">
                  <a:moveTo>
                    <a:pt x="31" y="62"/>
                  </a:moveTo>
                  <a:cubicBezTo>
                    <a:pt x="14" y="62"/>
                    <a:pt x="0" y="48"/>
                    <a:pt x="0" y="31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8" y="0"/>
                    <a:pt x="62" y="14"/>
                    <a:pt x="62" y="31"/>
                  </a:cubicBezTo>
                  <a:cubicBezTo>
                    <a:pt x="62" y="48"/>
                    <a:pt x="48" y="62"/>
                    <a:pt x="31" y="62"/>
                  </a:cubicBezTo>
                  <a:close/>
                  <a:moveTo>
                    <a:pt x="31" y="9"/>
                  </a:moveTo>
                  <a:cubicBezTo>
                    <a:pt x="19" y="9"/>
                    <a:pt x="9" y="19"/>
                    <a:pt x="9" y="31"/>
                  </a:cubicBezTo>
                  <a:cubicBezTo>
                    <a:pt x="9" y="43"/>
                    <a:pt x="19" y="53"/>
                    <a:pt x="31" y="53"/>
                  </a:cubicBezTo>
                  <a:cubicBezTo>
                    <a:pt x="43" y="53"/>
                    <a:pt x="53" y="43"/>
                    <a:pt x="53" y="31"/>
                  </a:cubicBezTo>
                  <a:cubicBezTo>
                    <a:pt x="53" y="19"/>
                    <a:pt x="43" y="9"/>
                    <a:pt x="31" y="9"/>
                  </a:cubicBezTo>
                  <a:close/>
                  <a:moveTo>
                    <a:pt x="31" y="45"/>
                  </a:moveTo>
                  <a:cubicBezTo>
                    <a:pt x="30" y="46"/>
                    <a:pt x="28" y="46"/>
                    <a:pt x="27" y="45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4" y="32"/>
                    <a:pt x="14" y="30"/>
                    <a:pt x="15" y="29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20" y="24"/>
                    <a:pt x="22" y="24"/>
                    <a:pt x="23" y="25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1" y="19"/>
                    <a:pt x="42" y="19"/>
                    <a:pt x="43" y="20"/>
                  </a:cubicBezTo>
                  <a:cubicBezTo>
                    <a:pt x="48" y="24"/>
                    <a:pt x="48" y="24"/>
                    <a:pt x="48" y="24"/>
                  </a:cubicBezTo>
                  <a:cubicBezTo>
                    <a:pt x="49" y="25"/>
                    <a:pt x="49" y="27"/>
                    <a:pt x="48" y="28"/>
                  </a:cubicBezTo>
                  <a:lnTo>
                    <a:pt x="31" y="45"/>
                  </a:lnTo>
                  <a:close/>
                </a:path>
              </a:pathLst>
            </a:custGeom>
            <a:solidFill>
              <a:srgbClr val="4A5D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endParaRPr>
            </a:p>
          </p:txBody>
        </p:sp>
      </p:grpSp>
      <p:grpSp>
        <p:nvGrpSpPr>
          <p:cNvPr id="47" name="그룹 46"/>
          <p:cNvGrpSpPr/>
          <p:nvPr/>
        </p:nvGrpSpPr>
        <p:grpSpPr>
          <a:xfrm>
            <a:off x="1072204" y="2024945"/>
            <a:ext cx="1192693" cy="433840"/>
            <a:chOff x="1072204" y="2006411"/>
            <a:chExt cx="1192693" cy="433840"/>
          </a:xfrm>
        </p:grpSpPr>
        <p:sp>
          <p:nvSpPr>
            <p:cNvPr id="48" name="자유형 47"/>
            <p:cNvSpPr/>
            <p:nvPr/>
          </p:nvSpPr>
          <p:spPr>
            <a:xfrm rot="5400000">
              <a:off x="1455008" y="1630361"/>
              <a:ext cx="427086" cy="1192693"/>
            </a:xfrm>
            <a:custGeom>
              <a:avLst/>
              <a:gdLst>
                <a:gd name="connsiteX0" fmla="*/ 0 w 427863"/>
                <a:gd name="connsiteY0" fmla="*/ 1331528 h 1454017"/>
                <a:gd name="connsiteX1" fmla="*/ 0 w 427863"/>
                <a:gd name="connsiteY1" fmla="*/ 211003 h 1454017"/>
                <a:gd name="connsiteX2" fmla="*/ 122489 w 427863"/>
                <a:gd name="connsiteY2" fmla="*/ 88514 h 1454017"/>
                <a:gd name="connsiteX3" fmla="*/ 162593 w 427863"/>
                <a:gd name="connsiteY3" fmla="*/ 88514 h 1454017"/>
                <a:gd name="connsiteX4" fmla="*/ 213931 w 427863"/>
                <a:gd name="connsiteY4" fmla="*/ 0 h 1454017"/>
                <a:gd name="connsiteX5" fmla="*/ 265269 w 427863"/>
                <a:gd name="connsiteY5" fmla="*/ 88514 h 1454017"/>
                <a:gd name="connsiteX6" fmla="*/ 305374 w 427863"/>
                <a:gd name="connsiteY6" fmla="*/ 88514 h 1454017"/>
                <a:gd name="connsiteX7" fmla="*/ 427863 w 427863"/>
                <a:gd name="connsiteY7" fmla="*/ 211003 h 1454017"/>
                <a:gd name="connsiteX8" fmla="*/ 427863 w 427863"/>
                <a:gd name="connsiteY8" fmla="*/ 1331528 h 1454017"/>
                <a:gd name="connsiteX9" fmla="*/ 305374 w 427863"/>
                <a:gd name="connsiteY9" fmla="*/ 1454017 h 1454017"/>
                <a:gd name="connsiteX10" fmla="*/ 122489 w 427863"/>
                <a:gd name="connsiteY10" fmla="*/ 1454017 h 1454017"/>
                <a:gd name="connsiteX11" fmla="*/ 0 w 427863"/>
                <a:gd name="connsiteY11" fmla="*/ 1331528 h 14540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27863" h="1454017">
                  <a:moveTo>
                    <a:pt x="0" y="1331528"/>
                  </a:moveTo>
                  <a:lnTo>
                    <a:pt x="0" y="211003"/>
                  </a:lnTo>
                  <a:cubicBezTo>
                    <a:pt x="0" y="143354"/>
                    <a:pt x="54840" y="88514"/>
                    <a:pt x="122489" y="88514"/>
                  </a:cubicBezTo>
                  <a:lnTo>
                    <a:pt x="162593" y="88514"/>
                  </a:lnTo>
                  <a:lnTo>
                    <a:pt x="213931" y="0"/>
                  </a:lnTo>
                  <a:lnTo>
                    <a:pt x="265269" y="88514"/>
                  </a:lnTo>
                  <a:lnTo>
                    <a:pt x="305374" y="88514"/>
                  </a:lnTo>
                  <a:cubicBezTo>
                    <a:pt x="373023" y="88514"/>
                    <a:pt x="427863" y="143354"/>
                    <a:pt x="427863" y="211003"/>
                  </a:cubicBezTo>
                  <a:lnTo>
                    <a:pt x="427863" y="1331528"/>
                  </a:lnTo>
                  <a:cubicBezTo>
                    <a:pt x="427863" y="1399177"/>
                    <a:pt x="373023" y="1454017"/>
                    <a:pt x="305374" y="1454017"/>
                  </a:cubicBezTo>
                  <a:lnTo>
                    <a:pt x="122489" y="1454017"/>
                  </a:lnTo>
                  <a:cubicBezTo>
                    <a:pt x="54840" y="1454017"/>
                    <a:pt x="0" y="1399177"/>
                    <a:pt x="0" y="1331528"/>
                  </a:cubicBezTo>
                  <a:close/>
                </a:path>
              </a:pathLst>
            </a:custGeom>
            <a:solidFill>
              <a:srgbClr val="4A5DAA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endParaRPr>
            </a:p>
          </p:txBody>
        </p:sp>
        <p:sp>
          <p:nvSpPr>
            <p:cNvPr id="49" name="직사각형 48"/>
            <p:cNvSpPr/>
            <p:nvPr/>
          </p:nvSpPr>
          <p:spPr>
            <a:xfrm>
              <a:off x="1466305" y="2006411"/>
              <a:ext cx="655949" cy="415498"/>
            </a:xfrm>
            <a:prstGeom prst="rect">
              <a:avLst/>
            </a:prstGeom>
          </p:spPr>
          <p:txBody>
            <a:bodyPr wrap="none" anchor="ctr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ko-KR" altLang="en-US" sz="2100" b="1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white"/>
                  </a:solidFill>
                  <a:effectLst/>
                  <a:uLnTx/>
                  <a:uFillTx/>
                  <a:latin typeface="08서울한강체 M" panose="02020603020101020101" pitchFamily="18" charset="-127"/>
                  <a:ea typeface="08서울한강체 M" panose="02020603020101020101" pitchFamily="18" charset="-127"/>
                  <a:cs typeface="+mn-cs"/>
                </a:rPr>
                <a:t>휴식</a:t>
              </a:r>
            </a:p>
          </p:txBody>
        </p:sp>
        <p:sp>
          <p:nvSpPr>
            <p:cNvPr id="50" name="양쪽 모서리가 둥근 사각형 49"/>
            <p:cNvSpPr/>
            <p:nvPr/>
          </p:nvSpPr>
          <p:spPr>
            <a:xfrm rot="16200000">
              <a:off x="1121280" y="2047619"/>
              <a:ext cx="352289" cy="358087"/>
            </a:xfrm>
            <a:prstGeom prst="round2SameRect">
              <a:avLst>
                <a:gd name="adj1" fmla="val 24013"/>
                <a:gd name="adj2" fmla="val 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endParaRPr>
            </a:p>
          </p:txBody>
        </p:sp>
        <p:pic>
          <p:nvPicPr>
            <p:cNvPr id="51" name="그림 50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229254" y="2093463"/>
              <a:ext cx="146196" cy="266400"/>
            </a:xfrm>
            <a:prstGeom prst="rect">
              <a:avLst/>
            </a:prstGeom>
          </p:spPr>
        </p:pic>
      </p:grpSp>
      <p:grpSp>
        <p:nvGrpSpPr>
          <p:cNvPr id="53" name="그룹 52"/>
          <p:cNvGrpSpPr/>
          <p:nvPr/>
        </p:nvGrpSpPr>
        <p:grpSpPr>
          <a:xfrm>
            <a:off x="1335136" y="4178827"/>
            <a:ext cx="4425584" cy="400110"/>
            <a:chOff x="2673648" y="3554755"/>
            <a:chExt cx="4425584" cy="400110"/>
          </a:xfrm>
        </p:grpSpPr>
        <p:sp>
          <p:nvSpPr>
            <p:cNvPr id="54" name="직사각형 53"/>
            <p:cNvSpPr/>
            <p:nvPr/>
          </p:nvSpPr>
          <p:spPr>
            <a:xfrm>
              <a:off x="2786833" y="3554755"/>
              <a:ext cx="4312399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80000"/>
                <a:buFontTx/>
                <a:buNone/>
                <a:tabLst/>
                <a:defRPr/>
              </a:pPr>
              <a:r>
                <a:rPr kumimoji="0" lang="ko-KR" altLang="en-US" sz="2000" b="1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오늘 활동에 </a:t>
              </a:r>
              <a:r>
                <a:rPr kumimoji="0" lang="ko-KR" altLang="en-US" sz="2000" b="1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관해 </a:t>
              </a:r>
              <a:r>
                <a:rPr kumimoji="0" lang="ko-KR" altLang="en-US" sz="2000" b="1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이야기하며 마무리해요</a:t>
              </a:r>
            </a:p>
          </p:txBody>
        </p:sp>
        <p:sp>
          <p:nvSpPr>
            <p:cNvPr id="55" name="Freeform 58"/>
            <p:cNvSpPr>
              <a:spLocks noEditPoints="1"/>
            </p:cNvSpPr>
            <p:nvPr/>
          </p:nvSpPr>
          <p:spPr bwMode="auto">
            <a:xfrm>
              <a:off x="2673648" y="3703491"/>
              <a:ext cx="102639" cy="102639"/>
            </a:xfrm>
            <a:custGeom>
              <a:avLst/>
              <a:gdLst/>
              <a:ahLst/>
              <a:cxnLst>
                <a:cxn ang="0">
                  <a:pos x="31" y="62"/>
                </a:cxn>
                <a:cxn ang="0">
                  <a:pos x="0" y="31"/>
                </a:cxn>
                <a:cxn ang="0">
                  <a:pos x="31" y="0"/>
                </a:cxn>
                <a:cxn ang="0">
                  <a:pos x="62" y="31"/>
                </a:cxn>
                <a:cxn ang="0">
                  <a:pos x="31" y="62"/>
                </a:cxn>
                <a:cxn ang="0">
                  <a:pos x="31" y="9"/>
                </a:cxn>
                <a:cxn ang="0">
                  <a:pos x="9" y="31"/>
                </a:cxn>
                <a:cxn ang="0">
                  <a:pos x="31" y="53"/>
                </a:cxn>
                <a:cxn ang="0">
                  <a:pos x="53" y="31"/>
                </a:cxn>
                <a:cxn ang="0">
                  <a:pos x="31" y="9"/>
                </a:cxn>
                <a:cxn ang="0">
                  <a:pos x="31" y="45"/>
                </a:cxn>
                <a:cxn ang="0">
                  <a:pos x="27" y="45"/>
                </a:cxn>
                <a:cxn ang="0">
                  <a:pos x="15" y="33"/>
                </a:cxn>
                <a:cxn ang="0">
                  <a:pos x="15" y="29"/>
                </a:cxn>
                <a:cxn ang="0">
                  <a:pos x="19" y="25"/>
                </a:cxn>
                <a:cxn ang="0">
                  <a:pos x="23" y="25"/>
                </a:cxn>
                <a:cxn ang="0">
                  <a:pos x="29" y="31"/>
                </a:cxn>
                <a:cxn ang="0">
                  <a:pos x="40" y="20"/>
                </a:cxn>
                <a:cxn ang="0">
                  <a:pos x="43" y="20"/>
                </a:cxn>
                <a:cxn ang="0">
                  <a:pos x="48" y="24"/>
                </a:cxn>
                <a:cxn ang="0">
                  <a:pos x="48" y="28"/>
                </a:cxn>
                <a:cxn ang="0">
                  <a:pos x="31" y="45"/>
                </a:cxn>
              </a:cxnLst>
              <a:rect l="0" t="0" r="r" b="b"/>
              <a:pathLst>
                <a:path w="62" h="62">
                  <a:moveTo>
                    <a:pt x="31" y="62"/>
                  </a:moveTo>
                  <a:cubicBezTo>
                    <a:pt x="14" y="62"/>
                    <a:pt x="0" y="48"/>
                    <a:pt x="0" y="31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8" y="0"/>
                    <a:pt x="62" y="14"/>
                    <a:pt x="62" y="31"/>
                  </a:cubicBezTo>
                  <a:cubicBezTo>
                    <a:pt x="62" y="48"/>
                    <a:pt x="48" y="62"/>
                    <a:pt x="31" y="62"/>
                  </a:cubicBezTo>
                  <a:close/>
                  <a:moveTo>
                    <a:pt x="31" y="9"/>
                  </a:moveTo>
                  <a:cubicBezTo>
                    <a:pt x="19" y="9"/>
                    <a:pt x="9" y="19"/>
                    <a:pt x="9" y="31"/>
                  </a:cubicBezTo>
                  <a:cubicBezTo>
                    <a:pt x="9" y="43"/>
                    <a:pt x="19" y="53"/>
                    <a:pt x="31" y="53"/>
                  </a:cubicBezTo>
                  <a:cubicBezTo>
                    <a:pt x="43" y="53"/>
                    <a:pt x="53" y="43"/>
                    <a:pt x="53" y="31"/>
                  </a:cubicBezTo>
                  <a:cubicBezTo>
                    <a:pt x="53" y="19"/>
                    <a:pt x="43" y="9"/>
                    <a:pt x="31" y="9"/>
                  </a:cubicBezTo>
                  <a:close/>
                  <a:moveTo>
                    <a:pt x="31" y="45"/>
                  </a:moveTo>
                  <a:cubicBezTo>
                    <a:pt x="30" y="46"/>
                    <a:pt x="28" y="46"/>
                    <a:pt x="27" y="45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4" y="32"/>
                    <a:pt x="14" y="30"/>
                    <a:pt x="15" y="29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20" y="24"/>
                    <a:pt x="22" y="24"/>
                    <a:pt x="23" y="25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1" y="19"/>
                    <a:pt x="42" y="19"/>
                    <a:pt x="43" y="20"/>
                  </a:cubicBezTo>
                  <a:cubicBezTo>
                    <a:pt x="48" y="24"/>
                    <a:pt x="48" y="24"/>
                    <a:pt x="48" y="24"/>
                  </a:cubicBezTo>
                  <a:cubicBezTo>
                    <a:pt x="49" y="25"/>
                    <a:pt x="49" y="27"/>
                    <a:pt x="48" y="28"/>
                  </a:cubicBezTo>
                  <a:lnTo>
                    <a:pt x="31" y="45"/>
                  </a:lnTo>
                  <a:close/>
                </a:path>
              </a:pathLst>
            </a:custGeom>
            <a:solidFill>
              <a:srgbClr val="4A5D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endParaRPr>
            </a:p>
          </p:txBody>
        </p:sp>
      </p:grpSp>
      <p:grpSp>
        <p:nvGrpSpPr>
          <p:cNvPr id="57" name="그룹 56"/>
          <p:cNvGrpSpPr/>
          <p:nvPr/>
        </p:nvGrpSpPr>
        <p:grpSpPr>
          <a:xfrm>
            <a:off x="1093306" y="3546165"/>
            <a:ext cx="1375573" cy="441534"/>
            <a:chOff x="1093306" y="3546165"/>
            <a:chExt cx="1375573" cy="441534"/>
          </a:xfrm>
        </p:grpSpPr>
        <p:sp>
          <p:nvSpPr>
            <p:cNvPr id="59" name="자유형 58"/>
            <p:cNvSpPr/>
            <p:nvPr/>
          </p:nvSpPr>
          <p:spPr>
            <a:xfrm rot="5400000">
              <a:off x="1567550" y="3086369"/>
              <a:ext cx="427086" cy="1375573"/>
            </a:xfrm>
            <a:custGeom>
              <a:avLst/>
              <a:gdLst>
                <a:gd name="connsiteX0" fmla="*/ 0 w 427863"/>
                <a:gd name="connsiteY0" fmla="*/ 1331528 h 1454017"/>
                <a:gd name="connsiteX1" fmla="*/ 0 w 427863"/>
                <a:gd name="connsiteY1" fmla="*/ 211003 h 1454017"/>
                <a:gd name="connsiteX2" fmla="*/ 122489 w 427863"/>
                <a:gd name="connsiteY2" fmla="*/ 88514 h 1454017"/>
                <a:gd name="connsiteX3" fmla="*/ 162593 w 427863"/>
                <a:gd name="connsiteY3" fmla="*/ 88514 h 1454017"/>
                <a:gd name="connsiteX4" fmla="*/ 213931 w 427863"/>
                <a:gd name="connsiteY4" fmla="*/ 0 h 1454017"/>
                <a:gd name="connsiteX5" fmla="*/ 265269 w 427863"/>
                <a:gd name="connsiteY5" fmla="*/ 88514 h 1454017"/>
                <a:gd name="connsiteX6" fmla="*/ 305374 w 427863"/>
                <a:gd name="connsiteY6" fmla="*/ 88514 h 1454017"/>
                <a:gd name="connsiteX7" fmla="*/ 427863 w 427863"/>
                <a:gd name="connsiteY7" fmla="*/ 211003 h 1454017"/>
                <a:gd name="connsiteX8" fmla="*/ 427863 w 427863"/>
                <a:gd name="connsiteY8" fmla="*/ 1331528 h 1454017"/>
                <a:gd name="connsiteX9" fmla="*/ 305374 w 427863"/>
                <a:gd name="connsiteY9" fmla="*/ 1454017 h 1454017"/>
                <a:gd name="connsiteX10" fmla="*/ 122489 w 427863"/>
                <a:gd name="connsiteY10" fmla="*/ 1454017 h 1454017"/>
                <a:gd name="connsiteX11" fmla="*/ 0 w 427863"/>
                <a:gd name="connsiteY11" fmla="*/ 1331528 h 14540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27863" h="1454017">
                  <a:moveTo>
                    <a:pt x="0" y="1331528"/>
                  </a:moveTo>
                  <a:lnTo>
                    <a:pt x="0" y="211003"/>
                  </a:lnTo>
                  <a:cubicBezTo>
                    <a:pt x="0" y="143354"/>
                    <a:pt x="54840" y="88514"/>
                    <a:pt x="122489" y="88514"/>
                  </a:cubicBezTo>
                  <a:lnTo>
                    <a:pt x="162593" y="88514"/>
                  </a:lnTo>
                  <a:lnTo>
                    <a:pt x="213931" y="0"/>
                  </a:lnTo>
                  <a:lnTo>
                    <a:pt x="265269" y="88514"/>
                  </a:lnTo>
                  <a:lnTo>
                    <a:pt x="305374" y="88514"/>
                  </a:lnTo>
                  <a:cubicBezTo>
                    <a:pt x="373023" y="88514"/>
                    <a:pt x="427863" y="143354"/>
                    <a:pt x="427863" y="211003"/>
                  </a:cubicBezTo>
                  <a:lnTo>
                    <a:pt x="427863" y="1331528"/>
                  </a:lnTo>
                  <a:cubicBezTo>
                    <a:pt x="427863" y="1399177"/>
                    <a:pt x="373023" y="1454017"/>
                    <a:pt x="305374" y="1454017"/>
                  </a:cubicBezTo>
                  <a:lnTo>
                    <a:pt x="122489" y="1454017"/>
                  </a:lnTo>
                  <a:cubicBezTo>
                    <a:pt x="54840" y="1454017"/>
                    <a:pt x="0" y="1399177"/>
                    <a:pt x="0" y="1331528"/>
                  </a:cubicBezTo>
                  <a:close/>
                </a:path>
              </a:pathLst>
            </a:custGeom>
            <a:solidFill>
              <a:srgbClr val="4A5DAA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endParaRPr>
            </a:p>
          </p:txBody>
        </p:sp>
        <p:sp>
          <p:nvSpPr>
            <p:cNvPr id="60" name="직사각형 59"/>
            <p:cNvSpPr/>
            <p:nvPr/>
          </p:nvSpPr>
          <p:spPr>
            <a:xfrm>
              <a:off x="1487407" y="3546165"/>
              <a:ext cx="936475" cy="430887"/>
            </a:xfrm>
            <a:prstGeom prst="rect">
              <a:avLst/>
            </a:prstGeom>
          </p:spPr>
          <p:txBody>
            <a:bodyPr wrap="none" anchor="ctr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ko-KR" altLang="en-US" sz="2100" b="1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white"/>
                  </a:solidFill>
                  <a:effectLst/>
                  <a:uLnTx/>
                  <a:uFillTx/>
                  <a:latin typeface="08서울한강체 M" panose="02020603020101020101" pitchFamily="18" charset="-127"/>
                  <a:ea typeface="08서울한강체 M" panose="02020603020101020101" pitchFamily="18" charset="-127"/>
                  <a:cs typeface="+mn-cs"/>
                </a:rPr>
                <a:t>마무리</a:t>
              </a:r>
            </a:p>
          </p:txBody>
        </p:sp>
        <p:sp>
          <p:nvSpPr>
            <p:cNvPr id="61" name="양쪽 모서리가 둥근 사각형 60"/>
            <p:cNvSpPr/>
            <p:nvPr/>
          </p:nvSpPr>
          <p:spPr>
            <a:xfrm rot="16200000">
              <a:off x="1149416" y="3595067"/>
              <a:ext cx="352289" cy="358087"/>
            </a:xfrm>
            <a:prstGeom prst="round2SameRect">
              <a:avLst>
                <a:gd name="adj1" fmla="val 24013"/>
                <a:gd name="adj2" fmla="val 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endParaRPr>
            </a:p>
          </p:txBody>
        </p:sp>
        <p:pic>
          <p:nvPicPr>
            <p:cNvPr id="65" name="그림 64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226051" y="3640855"/>
              <a:ext cx="180739" cy="266513"/>
            </a:xfrm>
            <a:prstGeom prst="rect">
              <a:avLst/>
            </a:prstGeom>
          </p:spPr>
        </p:pic>
      </p:grpSp>
      <p:grpSp>
        <p:nvGrpSpPr>
          <p:cNvPr id="66" name="그룹 65"/>
          <p:cNvGrpSpPr/>
          <p:nvPr/>
        </p:nvGrpSpPr>
        <p:grpSpPr>
          <a:xfrm>
            <a:off x="10124151" y="2497013"/>
            <a:ext cx="1301719" cy="627330"/>
            <a:chOff x="10124151" y="1948374"/>
            <a:chExt cx="1301719" cy="627330"/>
          </a:xfrm>
        </p:grpSpPr>
        <p:sp>
          <p:nvSpPr>
            <p:cNvPr id="72" name="모서리가 둥근 직사각형 71"/>
            <p:cNvSpPr/>
            <p:nvPr/>
          </p:nvSpPr>
          <p:spPr>
            <a:xfrm>
              <a:off x="10124151" y="1948374"/>
              <a:ext cx="1298574" cy="62733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A7D8BF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endParaRPr>
            </a:p>
          </p:txBody>
        </p:sp>
        <p:sp>
          <p:nvSpPr>
            <p:cNvPr id="73" name="직사각형 72"/>
            <p:cNvSpPr/>
            <p:nvPr/>
          </p:nvSpPr>
          <p:spPr>
            <a:xfrm>
              <a:off x="10653638" y="2092762"/>
              <a:ext cx="772232" cy="338554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600" b="1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1</a:t>
              </a:r>
              <a:r>
                <a:rPr kumimoji="0" lang="en-US" altLang="ko-KR" sz="1600" b="1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0</a:t>
              </a:r>
              <a:r>
                <a:rPr kumimoji="0" lang="ko-KR" altLang="en-US" sz="1600" b="1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분</a:t>
              </a:r>
              <a:endParaRPr kumimoji="0" lang="en-US" altLang="ko-KR" sz="1600" b="1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endParaRPr>
            </a:p>
          </p:txBody>
        </p:sp>
        <p:grpSp>
          <p:nvGrpSpPr>
            <p:cNvPr id="74" name="그룹 73"/>
            <p:cNvGrpSpPr/>
            <p:nvPr/>
          </p:nvGrpSpPr>
          <p:grpSpPr>
            <a:xfrm>
              <a:off x="10224336" y="2001815"/>
              <a:ext cx="520141" cy="520141"/>
              <a:chOff x="10277808" y="1876641"/>
              <a:chExt cx="964800" cy="964800"/>
            </a:xfrm>
          </p:grpSpPr>
          <p:sp>
            <p:nvSpPr>
              <p:cNvPr id="81" name="타원 80"/>
              <p:cNvSpPr/>
              <p:nvPr/>
            </p:nvSpPr>
            <p:spPr>
              <a:xfrm>
                <a:off x="10301370" y="1897975"/>
                <a:ext cx="911022" cy="911022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4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맑은 고딕"/>
                  <a:ea typeface="맑은 고딕" panose="020B0503020000020004" pitchFamily="50" charset="-127"/>
                  <a:cs typeface="+mn-cs"/>
                </a:endParaRPr>
              </a:p>
            </p:txBody>
          </p:sp>
          <p:sp>
            <p:nvSpPr>
              <p:cNvPr id="82" name="원형 81"/>
              <p:cNvSpPr/>
              <p:nvPr/>
            </p:nvSpPr>
            <p:spPr>
              <a:xfrm>
                <a:off x="10287336" y="1896734"/>
                <a:ext cx="936418" cy="936418"/>
              </a:xfrm>
              <a:prstGeom prst="pie">
                <a:avLst>
                  <a:gd name="adj1" fmla="val 9027307"/>
                  <a:gd name="adj2" fmla="val 12719921"/>
                </a:avLst>
              </a:prstGeom>
              <a:solidFill>
                <a:srgbClr val="C3D83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/>
                  <a:ea typeface="맑은 고딕" panose="020B0503020000020004" pitchFamily="50" charset="-127"/>
                  <a:cs typeface="+mn-cs"/>
                </a:endParaRPr>
              </a:p>
            </p:txBody>
          </p:sp>
          <p:pic>
            <p:nvPicPr>
              <p:cNvPr id="83" name="그림 82"/>
              <p:cNvPicPr>
                <a:picLocks noChangeAspect="1"/>
              </p:cNvPicPr>
              <p:nvPr/>
            </p:nvPicPr>
            <p:blipFill>
              <a:blip r:embed="rId7">
                <a:duotone>
                  <a:prstClr val="black"/>
                  <a:schemeClr val="accent2">
                    <a:tint val="45000"/>
                    <a:satMod val="400000"/>
                  </a:schemeClr>
                </a:duotone>
              </a:blip>
              <a:stretch>
                <a:fillRect/>
              </a:stretch>
            </p:blipFill>
            <p:spPr>
              <a:xfrm>
                <a:off x="10277808" y="1876641"/>
                <a:ext cx="964800" cy="964800"/>
              </a:xfrm>
              <a:prstGeom prst="rect">
                <a:avLst/>
              </a:prstGeom>
            </p:spPr>
          </p:pic>
        </p:grpSp>
      </p:grpSp>
      <p:grpSp>
        <p:nvGrpSpPr>
          <p:cNvPr id="84" name="그룹 83"/>
          <p:cNvGrpSpPr/>
          <p:nvPr/>
        </p:nvGrpSpPr>
        <p:grpSpPr>
          <a:xfrm>
            <a:off x="10124152" y="4164035"/>
            <a:ext cx="1301719" cy="627330"/>
            <a:chOff x="10124152" y="4164035"/>
            <a:chExt cx="1301719" cy="627330"/>
          </a:xfrm>
        </p:grpSpPr>
        <p:sp>
          <p:nvSpPr>
            <p:cNvPr id="85" name="모서리가 둥근 직사각형 84"/>
            <p:cNvSpPr/>
            <p:nvPr/>
          </p:nvSpPr>
          <p:spPr>
            <a:xfrm>
              <a:off x="10124152" y="4164035"/>
              <a:ext cx="1298574" cy="62733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A7D8BF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endParaRPr>
            </a:p>
          </p:txBody>
        </p:sp>
        <p:sp>
          <p:nvSpPr>
            <p:cNvPr id="86" name="직사각형 85"/>
            <p:cNvSpPr/>
            <p:nvPr/>
          </p:nvSpPr>
          <p:spPr>
            <a:xfrm>
              <a:off x="10653639" y="4308423"/>
              <a:ext cx="772232" cy="338554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600" b="1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10</a:t>
              </a:r>
              <a:r>
                <a:rPr kumimoji="0" lang="ko-KR" altLang="en-US" sz="1600" b="1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분</a:t>
              </a:r>
              <a:endParaRPr kumimoji="0" lang="en-US" altLang="ko-KR" sz="1600" b="1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endParaRPr>
            </a:p>
          </p:txBody>
        </p:sp>
        <p:grpSp>
          <p:nvGrpSpPr>
            <p:cNvPr id="95" name="그룹 94"/>
            <p:cNvGrpSpPr/>
            <p:nvPr/>
          </p:nvGrpSpPr>
          <p:grpSpPr>
            <a:xfrm>
              <a:off x="10224337" y="4217476"/>
              <a:ext cx="520141" cy="520141"/>
              <a:chOff x="10277808" y="3741979"/>
              <a:chExt cx="964800" cy="964800"/>
            </a:xfrm>
          </p:grpSpPr>
          <p:sp>
            <p:nvSpPr>
              <p:cNvPr id="96" name="타원 95"/>
              <p:cNvSpPr/>
              <p:nvPr/>
            </p:nvSpPr>
            <p:spPr>
              <a:xfrm>
                <a:off x="10307507" y="3771226"/>
                <a:ext cx="911022" cy="911022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4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맑은 고딕"/>
                  <a:ea typeface="맑은 고딕" panose="020B0503020000020004" pitchFamily="50" charset="-127"/>
                  <a:cs typeface="+mn-cs"/>
                </a:endParaRPr>
              </a:p>
            </p:txBody>
          </p:sp>
          <p:sp>
            <p:nvSpPr>
              <p:cNvPr id="97" name="원형 96"/>
              <p:cNvSpPr/>
              <p:nvPr/>
            </p:nvSpPr>
            <p:spPr>
              <a:xfrm>
                <a:off x="10293473" y="3762354"/>
                <a:ext cx="936418" cy="936418"/>
              </a:xfrm>
              <a:prstGeom prst="pie">
                <a:avLst>
                  <a:gd name="adj1" fmla="val 12660224"/>
                  <a:gd name="adj2" fmla="val 16159626"/>
                </a:avLst>
              </a:prstGeom>
              <a:solidFill>
                <a:srgbClr val="C3D83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/>
                  <a:ea typeface="맑은 고딕" panose="020B0503020000020004" pitchFamily="50" charset="-127"/>
                  <a:cs typeface="+mn-cs"/>
                </a:endParaRPr>
              </a:p>
            </p:txBody>
          </p:sp>
          <p:pic>
            <p:nvPicPr>
              <p:cNvPr id="103" name="그림 102"/>
              <p:cNvPicPr>
                <a:picLocks noChangeAspect="1"/>
              </p:cNvPicPr>
              <p:nvPr/>
            </p:nvPicPr>
            <p:blipFill>
              <a:blip r:embed="rId7">
                <a:duotone>
                  <a:prstClr val="black"/>
                  <a:schemeClr val="accent2">
                    <a:tint val="45000"/>
                    <a:satMod val="400000"/>
                  </a:schemeClr>
                </a:duotone>
              </a:blip>
              <a:stretch>
                <a:fillRect/>
              </a:stretch>
            </p:blipFill>
            <p:spPr>
              <a:xfrm>
                <a:off x="10277808" y="3741979"/>
                <a:ext cx="964800" cy="964800"/>
              </a:xfrm>
              <a:prstGeom prst="rect">
                <a:avLst/>
              </a:prstGeom>
            </p:spPr>
          </p:pic>
        </p:grpSp>
      </p:grpSp>
      <p:grpSp>
        <p:nvGrpSpPr>
          <p:cNvPr id="105" name="그룹 104"/>
          <p:cNvGrpSpPr/>
          <p:nvPr/>
        </p:nvGrpSpPr>
        <p:grpSpPr>
          <a:xfrm>
            <a:off x="1335136" y="4812393"/>
            <a:ext cx="3450958" cy="400110"/>
            <a:chOff x="2673648" y="3554755"/>
            <a:chExt cx="3450958" cy="400110"/>
          </a:xfrm>
        </p:grpSpPr>
        <p:sp>
          <p:nvSpPr>
            <p:cNvPr id="106" name="직사각형 105"/>
            <p:cNvSpPr/>
            <p:nvPr/>
          </p:nvSpPr>
          <p:spPr>
            <a:xfrm>
              <a:off x="2786833" y="3554755"/>
              <a:ext cx="3337773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80000"/>
                <a:buFontTx/>
                <a:buNone/>
                <a:tabLst/>
                <a:defRPr/>
              </a:pPr>
              <a:r>
                <a:rPr kumimoji="0" lang="ko-KR" altLang="en-US" sz="2000" b="1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활동에 쓰인 도구들을 정리해요</a:t>
              </a:r>
            </a:p>
          </p:txBody>
        </p:sp>
        <p:sp>
          <p:nvSpPr>
            <p:cNvPr id="107" name="Freeform 58"/>
            <p:cNvSpPr>
              <a:spLocks noEditPoints="1"/>
            </p:cNvSpPr>
            <p:nvPr/>
          </p:nvSpPr>
          <p:spPr bwMode="auto">
            <a:xfrm>
              <a:off x="2673648" y="3703491"/>
              <a:ext cx="102639" cy="102639"/>
            </a:xfrm>
            <a:custGeom>
              <a:avLst/>
              <a:gdLst/>
              <a:ahLst/>
              <a:cxnLst>
                <a:cxn ang="0">
                  <a:pos x="31" y="62"/>
                </a:cxn>
                <a:cxn ang="0">
                  <a:pos x="0" y="31"/>
                </a:cxn>
                <a:cxn ang="0">
                  <a:pos x="31" y="0"/>
                </a:cxn>
                <a:cxn ang="0">
                  <a:pos x="62" y="31"/>
                </a:cxn>
                <a:cxn ang="0">
                  <a:pos x="31" y="62"/>
                </a:cxn>
                <a:cxn ang="0">
                  <a:pos x="31" y="9"/>
                </a:cxn>
                <a:cxn ang="0">
                  <a:pos x="9" y="31"/>
                </a:cxn>
                <a:cxn ang="0">
                  <a:pos x="31" y="53"/>
                </a:cxn>
                <a:cxn ang="0">
                  <a:pos x="53" y="31"/>
                </a:cxn>
                <a:cxn ang="0">
                  <a:pos x="31" y="9"/>
                </a:cxn>
                <a:cxn ang="0">
                  <a:pos x="31" y="45"/>
                </a:cxn>
                <a:cxn ang="0">
                  <a:pos x="27" y="45"/>
                </a:cxn>
                <a:cxn ang="0">
                  <a:pos x="15" y="33"/>
                </a:cxn>
                <a:cxn ang="0">
                  <a:pos x="15" y="29"/>
                </a:cxn>
                <a:cxn ang="0">
                  <a:pos x="19" y="25"/>
                </a:cxn>
                <a:cxn ang="0">
                  <a:pos x="23" y="25"/>
                </a:cxn>
                <a:cxn ang="0">
                  <a:pos x="29" y="31"/>
                </a:cxn>
                <a:cxn ang="0">
                  <a:pos x="40" y="20"/>
                </a:cxn>
                <a:cxn ang="0">
                  <a:pos x="43" y="20"/>
                </a:cxn>
                <a:cxn ang="0">
                  <a:pos x="48" y="24"/>
                </a:cxn>
                <a:cxn ang="0">
                  <a:pos x="48" y="28"/>
                </a:cxn>
                <a:cxn ang="0">
                  <a:pos x="31" y="45"/>
                </a:cxn>
              </a:cxnLst>
              <a:rect l="0" t="0" r="r" b="b"/>
              <a:pathLst>
                <a:path w="62" h="62">
                  <a:moveTo>
                    <a:pt x="31" y="62"/>
                  </a:moveTo>
                  <a:cubicBezTo>
                    <a:pt x="14" y="62"/>
                    <a:pt x="0" y="48"/>
                    <a:pt x="0" y="31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8" y="0"/>
                    <a:pt x="62" y="14"/>
                    <a:pt x="62" y="31"/>
                  </a:cubicBezTo>
                  <a:cubicBezTo>
                    <a:pt x="62" y="48"/>
                    <a:pt x="48" y="62"/>
                    <a:pt x="31" y="62"/>
                  </a:cubicBezTo>
                  <a:close/>
                  <a:moveTo>
                    <a:pt x="31" y="9"/>
                  </a:moveTo>
                  <a:cubicBezTo>
                    <a:pt x="19" y="9"/>
                    <a:pt x="9" y="19"/>
                    <a:pt x="9" y="31"/>
                  </a:cubicBezTo>
                  <a:cubicBezTo>
                    <a:pt x="9" y="43"/>
                    <a:pt x="19" y="53"/>
                    <a:pt x="31" y="53"/>
                  </a:cubicBezTo>
                  <a:cubicBezTo>
                    <a:pt x="43" y="53"/>
                    <a:pt x="53" y="43"/>
                    <a:pt x="53" y="31"/>
                  </a:cubicBezTo>
                  <a:cubicBezTo>
                    <a:pt x="53" y="19"/>
                    <a:pt x="43" y="9"/>
                    <a:pt x="31" y="9"/>
                  </a:cubicBezTo>
                  <a:close/>
                  <a:moveTo>
                    <a:pt x="31" y="45"/>
                  </a:moveTo>
                  <a:cubicBezTo>
                    <a:pt x="30" y="46"/>
                    <a:pt x="28" y="46"/>
                    <a:pt x="27" y="45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4" y="32"/>
                    <a:pt x="14" y="30"/>
                    <a:pt x="15" y="29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20" y="24"/>
                    <a:pt x="22" y="24"/>
                    <a:pt x="23" y="25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1" y="19"/>
                    <a:pt x="42" y="19"/>
                    <a:pt x="43" y="20"/>
                  </a:cubicBezTo>
                  <a:cubicBezTo>
                    <a:pt x="48" y="24"/>
                    <a:pt x="48" y="24"/>
                    <a:pt x="48" y="24"/>
                  </a:cubicBezTo>
                  <a:cubicBezTo>
                    <a:pt x="49" y="25"/>
                    <a:pt x="49" y="27"/>
                    <a:pt x="48" y="28"/>
                  </a:cubicBezTo>
                  <a:lnTo>
                    <a:pt x="31" y="45"/>
                  </a:lnTo>
                  <a:close/>
                </a:path>
              </a:pathLst>
            </a:custGeom>
            <a:solidFill>
              <a:srgbClr val="4A5D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endParaRPr>
            </a:p>
          </p:txBody>
        </p:sp>
      </p:grpSp>
      <p:cxnSp>
        <p:nvCxnSpPr>
          <p:cNvPr id="114" name="직선 연결선 113"/>
          <p:cNvCxnSpPr/>
          <p:nvPr/>
        </p:nvCxnSpPr>
        <p:spPr>
          <a:xfrm>
            <a:off x="1297425" y="4695665"/>
            <a:ext cx="8707901" cy="0"/>
          </a:xfrm>
          <a:prstGeom prst="line">
            <a:avLst/>
          </a:prstGeom>
          <a:ln w="12700">
            <a:solidFill>
              <a:srgbClr val="A7D8BF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5" name="그림 114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27754" y="5399890"/>
            <a:ext cx="894515" cy="1116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80107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>
          <a:xfrm>
            <a:off x="1374981" y="509832"/>
            <a:ext cx="6754368" cy="46166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4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데굴데굴 데구루루 </a:t>
            </a:r>
            <a:r>
              <a:rPr kumimoji="0" lang="ko-KR" altLang="en-US" sz="2400" b="1" i="0" u="none" strike="noStrike" kern="1200" cap="none" spc="0" normalizeH="0" baseline="0" noProof="0" dirty="0" err="1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재밌는</a:t>
            </a:r>
            <a:r>
              <a:rPr kumimoji="0" lang="ko-KR" altLang="en-US" sz="24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 공놀이</a:t>
            </a:r>
            <a:endParaRPr kumimoji="0" lang="ko-KR" altLang="en-US" sz="2400" b="1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white"/>
              </a:solidFill>
              <a:effectLst/>
              <a:uLnTx/>
              <a:uFillTx/>
              <a:latin typeface="08서울한강체 M" panose="02020603020101020101" pitchFamily="18" charset="-127"/>
              <a:ea typeface="08서울한강체 M" panose="02020603020101020101" pitchFamily="18" charset="-127"/>
              <a:cs typeface="+mn-cs"/>
            </a:endParaRPr>
          </a:p>
        </p:txBody>
      </p:sp>
      <p:sp>
        <p:nvSpPr>
          <p:cNvPr id="3" name="직사각형 2"/>
          <p:cNvSpPr/>
          <p:nvPr/>
        </p:nvSpPr>
        <p:spPr>
          <a:xfrm>
            <a:off x="363045" y="528417"/>
            <a:ext cx="886635" cy="40011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2000" b="1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5</a:t>
            </a:r>
            <a:r>
              <a:rPr kumimoji="0" lang="ko-KR" altLang="en-US" sz="2000" b="1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회기</a:t>
            </a:r>
          </a:p>
        </p:txBody>
      </p:sp>
      <p:sp>
        <p:nvSpPr>
          <p:cNvPr id="4" name="모서리가 둥근 직사각형 3"/>
          <p:cNvSpPr/>
          <p:nvPr/>
        </p:nvSpPr>
        <p:spPr>
          <a:xfrm>
            <a:off x="607104" y="1658112"/>
            <a:ext cx="10977793" cy="4797552"/>
          </a:xfrm>
          <a:prstGeom prst="roundRect">
            <a:avLst>
              <a:gd name="adj" fmla="val 3989"/>
            </a:avLst>
          </a:prstGeom>
          <a:noFill/>
          <a:ln w="28575">
            <a:solidFill>
              <a:srgbClr val="A7D8B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5" name="양쪽 모서리가 둥근 사각형 4"/>
          <p:cNvSpPr/>
          <p:nvPr/>
        </p:nvSpPr>
        <p:spPr>
          <a:xfrm flipV="1">
            <a:off x="951922" y="1650698"/>
            <a:ext cx="1995559" cy="396635"/>
          </a:xfrm>
          <a:prstGeom prst="round2SameRect">
            <a:avLst>
              <a:gd name="adj1" fmla="val 27778"/>
              <a:gd name="adj2" fmla="val 0"/>
            </a:avLst>
          </a:prstGeom>
          <a:solidFill>
            <a:srgbClr val="A7D8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6" name="직사각형 5"/>
          <p:cNvSpPr/>
          <p:nvPr/>
        </p:nvSpPr>
        <p:spPr>
          <a:xfrm>
            <a:off x="1140825" y="1662889"/>
            <a:ext cx="161775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0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마음을 나눠요</a:t>
            </a:r>
            <a:endParaRPr kumimoji="0" lang="ko-KR" altLang="en-US" sz="2000" b="1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나눔바른고딕" panose="020B0603020101020101" pitchFamily="50" charset="-127"/>
              <a:ea typeface="나눔바른고딕" panose="020B0603020101020101" pitchFamily="50" charset="-127"/>
              <a:cs typeface="+mn-cs"/>
            </a:endParaRPr>
          </a:p>
        </p:txBody>
      </p:sp>
      <p:sp>
        <p:nvSpPr>
          <p:cNvPr id="28" name="모서리가 둥근 직사각형 27"/>
          <p:cNvSpPr/>
          <p:nvPr/>
        </p:nvSpPr>
        <p:spPr>
          <a:xfrm>
            <a:off x="922683" y="2706272"/>
            <a:ext cx="10346635" cy="993531"/>
          </a:xfrm>
          <a:prstGeom prst="roundRect">
            <a:avLst>
              <a:gd name="adj" fmla="val 14210"/>
            </a:avLst>
          </a:prstGeom>
          <a:solidFill>
            <a:srgbClr val="A7D8BF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29" name="직사각형 28"/>
          <p:cNvSpPr/>
          <p:nvPr/>
        </p:nvSpPr>
        <p:spPr>
          <a:xfrm>
            <a:off x="2616212" y="3002982"/>
            <a:ext cx="414087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80000"/>
              <a:buFontTx/>
              <a:buNone/>
              <a:tabLst/>
              <a:defRPr/>
            </a:pPr>
            <a:r>
              <a:rPr kumimoji="0" lang="ko-KR" altLang="en-US" sz="20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활동을 마친 후 소감을 나누며 정리해요</a:t>
            </a:r>
          </a:p>
        </p:txBody>
      </p:sp>
      <p:sp>
        <p:nvSpPr>
          <p:cNvPr id="30" name="Freeform 58"/>
          <p:cNvSpPr>
            <a:spLocks noEditPoints="1"/>
          </p:cNvSpPr>
          <p:nvPr/>
        </p:nvSpPr>
        <p:spPr bwMode="auto">
          <a:xfrm>
            <a:off x="2503027" y="3151718"/>
            <a:ext cx="102639" cy="102639"/>
          </a:xfrm>
          <a:custGeom>
            <a:avLst/>
            <a:gdLst/>
            <a:ahLst/>
            <a:cxnLst>
              <a:cxn ang="0">
                <a:pos x="31" y="62"/>
              </a:cxn>
              <a:cxn ang="0">
                <a:pos x="0" y="31"/>
              </a:cxn>
              <a:cxn ang="0">
                <a:pos x="31" y="0"/>
              </a:cxn>
              <a:cxn ang="0">
                <a:pos x="62" y="31"/>
              </a:cxn>
              <a:cxn ang="0">
                <a:pos x="31" y="62"/>
              </a:cxn>
              <a:cxn ang="0">
                <a:pos x="31" y="9"/>
              </a:cxn>
              <a:cxn ang="0">
                <a:pos x="9" y="31"/>
              </a:cxn>
              <a:cxn ang="0">
                <a:pos x="31" y="53"/>
              </a:cxn>
              <a:cxn ang="0">
                <a:pos x="53" y="31"/>
              </a:cxn>
              <a:cxn ang="0">
                <a:pos x="31" y="9"/>
              </a:cxn>
              <a:cxn ang="0">
                <a:pos x="31" y="45"/>
              </a:cxn>
              <a:cxn ang="0">
                <a:pos x="27" y="45"/>
              </a:cxn>
              <a:cxn ang="0">
                <a:pos x="15" y="33"/>
              </a:cxn>
              <a:cxn ang="0">
                <a:pos x="15" y="29"/>
              </a:cxn>
              <a:cxn ang="0">
                <a:pos x="19" y="25"/>
              </a:cxn>
              <a:cxn ang="0">
                <a:pos x="23" y="25"/>
              </a:cxn>
              <a:cxn ang="0">
                <a:pos x="29" y="31"/>
              </a:cxn>
              <a:cxn ang="0">
                <a:pos x="40" y="20"/>
              </a:cxn>
              <a:cxn ang="0">
                <a:pos x="43" y="20"/>
              </a:cxn>
              <a:cxn ang="0">
                <a:pos x="48" y="24"/>
              </a:cxn>
              <a:cxn ang="0">
                <a:pos x="48" y="28"/>
              </a:cxn>
              <a:cxn ang="0">
                <a:pos x="31" y="45"/>
              </a:cxn>
            </a:cxnLst>
            <a:rect l="0" t="0" r="r" b="b"/>
            <a:pathLst>
              <a:path w="62" h="62">
                <a:moveTo>
                  <a:pt x="31" y="62"/>
                </a:moveTo>
                <a:cubicBezTo>
                  <a:pt x="14" y="62"/>
                  <a:pt x="0" y="48"/>
                  <a:pt x="0" y="31"/>
                </a:cubicBezTo>
                <a:cubicBezTo>
                  <a:pt x="0" y="14"/>
                  <a:pt x="14" y="0"/>
                  <a:pt x="31" y="0"/>
                </a:cubicBezTo>
                <a:cubicBezTo>
                  <a:pt x="48" y="0"/>
                  <a:pt x="62" y="14"/>
                  <a:pt x="62" y="31"/>
                </a:cubicBezTo>
                <a:cubicBezTo>
                  <a:pt x="62" y="48"/>
                  <a:pt x="48" y="62"/>
                  <a:pt x="31" y="62"/>
                </a:cubicBezTo>
                <a:close/>
                <a:moveTo>
                  <a:pt x="31" y="9"/>
                </a:moveTo>
                <a:cubicBezTo>
                  <a:pt x="19" y="9"/>
                  <a:pt x="9" y="19"/>
                  <a:pt x="9" y="31"/>
                </a:cubicBezTo>
                <a:cubicBezTo>
                  <a:pt x="9" y="43"/>
                  <a:pt x="19" y="53"/>
                  <a:pt x="31" y="53"/>
                </a:cubicBezTo>
                <a:cubicBezTo>
                  <a:pt x="43" y="53"/>
                  <a:pt x="53" y="43"/>
                  <a:pt x="53" y="31"/>
                </a:cubicBezTo>
                <a:cubicBezTo>
                  <a:pt x="53" y="19"/>
                  <a:pt x="43" y="9"/>
                  <a:pt x="31" y="9"/>
                </a:cubicBezTo>
                <a:close/>
                <a:moveTo>
                  <a:pt x="31" y="45"/>
                </a:moveTo>
                <a:cubicBezTo>
                  <a:pt x="30" y="46"/>
                  <a:pt x="28" y="46"/>
                  <a:pt x="27" y="45"/>
                </a:cubicBezTo>
                <a:cubicBezTo>
                  <a:pt x="15" y="33"/>
                  <a:pt x="15" y="33"/>
                  <a:pt x="15" y="33"/>
                </a:cubicBezTo>
                <a:cubicBezTo>
                  <a:pt x="14" y="32"/>
                  <a:pt x="14" y="30"/>
                  <a:pt x="15" y="29"/>
                </a:cubicBezTo>
                <a:cubicBezTo>
                  <a:pt x="19" y="25"/>
                  <a:pt x="19" y="25"/>
                  <a:pt x="19" y="25"/>
                </a:cubicBezTo>
                <a:cubicBezTo>
                  <a:pt x="20" y="24"/>
                  <a:pt x="22" y="24"/>
                  <a:pt x="23" y="25"/>
                </a:cubicBezTo>
                <a:cubicBezTo>
                  <a:pt x="29" y="31"/>
                  <a:pt x="29" y="31"/>
                  <a:pt x="29" y="31"/>
                </a:cubicBezTo>
                <a:cubicBezTo>
                  <a:pt x="40" y="20"/>
                  <a:pt x="40" y="20"/>
                  <a:pt x="40" y="20"/>
                </a:cubicBezTo>
                <a:cubicBezTo>
                  <a:pt x="41" y="19"/>
                  <a:pt x="42" y="19"/>
                  <a:pt x="43" y="20"/>
                </a:cubicBezTo>
                <a:cubicBezTo>
                  <a:pt x="48" y="24"/>
                  <a:pt x="48" y="24"/>
                  <a:pt x="48" y="24"/>
                </a:cubicBezTo>
                <a:cubicBezTo>
                  <a:pt x="49" y="25"/>
                  <a:pt x="49" y="27"/>
                  <a:pt x="48" y="28"/>
                </a:cubicBezTo>
                <a:lnTo>
                  <a:pt x="31" y="45"/>
                </a:lnTo>
                <a:close/>
              </a:path>
            </a:pathLst>
          </a:custGeom>
          <a:solidFill>
            <a:srgbClr val="4A5DAA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33" name="모서리가 둥근 직사각형 32"/>
          <p:cNvSpPr/>
          <p:nvPr/>
        </p:nvSpPr>
        <p:spPr>
          <a:xfrm>
            <a:off x="922683" y="3874268"/>
            <a:ext cx="10346635" cy="993531"/>
          </a:xfrm>
          <a:prstGeom prst="roundRect">
            <a:avLst>
              <a:gd name="adj" fmla="val 14210"/>
            </a:avLst>
          </a:prstGeom>
          <a:solidFill>
            <a:srgbClr val="A7D8BF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34" name="직사각형 33"/>
          <p:cNvSpPr/>
          <p:nvPr/>
        </p:nvSpPr>
        <p:spPr>
          <a:xfrm>
            <a:off x="2616212" y="4170978"/>
            <a:ext cx="740779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80000"/>
              <a:buFontTx/>
              <a:buNone/>
              <a:tabLst/>
              <a:defRPr/>
            </a:pPr>
            <a:r>
              <a:rPr kumimoji="0" lang="ko-KR" altLang="en-US" sz="20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아이와 함께 실내</a:t>
            </a:r>
            <a:r>
              <a:rPr kumimoji="0" lang="en-US" altLang="ko-KR" sz="20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·</a:t>
            </a:r>
            <a:r>
              <a:rPr kumimoji="0" lang="ko-KR" altLang="en-US" sz="20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외에서 전통놀이를 적용하여 상호작용을 할 수 있어요</a:t>
            </a:r>
          </a:p>
        </p:txBody>
      </p:sp>
      <p:sp>
        <p:nvSpPr>
          <p:cNvPr id="35" name="Freeform 58"/>
          <p:cNvSpPr>
            <a:spLocks noEditPoints="1"/>
          </p:cNvSpPr>
          <p:nvPr/>
        </p:nvSpPr>
        <p:spPr bwMode="auto">
          <a:xfrm>
            <a:off x="2503027" y="4319714"/>
            <a:ext cx="102639" cy="102639"/>
          </a:xfrm>
          <a:custGeom>
            <a:avLst/>
            <a:gdLst/>
            <a:ahLst/>
            <a:cxnLst>
              <a:cxn ang="0">
                <a:pos x="31" y="62"/>
              </a:cxn>
              <a:cxn ang="0">
                <a:pos x="0" y="31"/>
              </a:cxn>
              <a:cxn ang="0">
                <a:pos x="31" y="0"/>
              </a:cxn>
              <a:cxn ang="0">
                <a:pos x="62" y="31"/>
              </a:cxn>
              <a:cxn ang="0">
                <a:pos x="31" y="62"/>
              </a:cxn>
              <a:cxn ang="0">
                <a:pos x="31" y="9"/>
              </a:cxn>
              <a:cxn ang="0">
                <a:pos x="9" y="31"/>
              </a:cxn>
              <a:cxn ang="0">
                <a:pos x="31" y="53"/>
              </a:cxn>
              <a:cxn ang="0">
                <a:pos x="53" y="31"/>
              </a:cxn>
              <a:cxn ang="0">
                <a:pos x="31" y="9"/>
              </a:cxn>
              <a:cxn ang="0">
                <a:pos x="31" y="45"/>
              </a:cxn>
              <a:cxn ang="0">
                <a:pos x="27" y="45"/>
              </a:cxn>
              <a:cxn ang="0">
                <a:pos x="15" y="33"/>
              </a:cxn>
              <a:cxn ang="0">
                <a:pos x="15" y="29"/>
              </a:cxn>
              <a:cxn ang="0">
                <a:pos x="19" y="25"/>
              </a:cxn>
              <a:cxn ang="0">
                <a:pos x="23" y="25"/>
              </a:cxn>
              <a:cxn ang="0">
                <a:pos x="29" y="31"/>
              </a:cxn>
              <a:cxn ang="0">
                <a:pos x="40" y="20"/>
              </a:cxn>
              <a:cxn ang="0">
                <a:pos x="43" y="20"/>
              </a:cxn>
              <a:cxn ang="0">
                <a:pos x="48" y="24"/>
              </a:cxn>
              <a:cxn ang="0">
                <a:pos x="48" y="28"/>
              </a:cxn>
              <a:cxn ang="0">
                <a:pos x="31" y="45"/>
              </a:cxn>
            </a:cxnLst>
            <a:rect l="0" t="0" r="r" b="b"/>
            <a:pathLst>
              <a:path w="62" h="62">
                <a:moveTo>
                  <a:pt x="31" y="62"/>
                </a:moveTo>
                <a:cubicBezTo>
                  <a:pt x="14" y="62"/>
                  <a:pt x="0" y="48"/>
                  <a:pt x="0" y="31"/>
                </a:cubicBezTo>
                <a:cubicBezTo>
                  <a:pt x="0" y="14"/>
                  <a:pt x="14" y="0"/>
                  <a:pt x="31" y="0"/>
                </a:cubicBezTo>
                <a:cubicBezTo>
                  <a:pt x="48" y="0"/>
                  <a:pt x="62" y="14"/>
                  <a:pt x="62" y="31"/>
                </a:cubicBezTo>
                <a:cubicBezTo>
                  <a:pt x="62" y="48"/>
                  <a:pt x="48" y="62"/>
                  <a:pt x="31" y="62"/>
                </a:cubicBezTo>
                <a:close/>
                <a:moveTo>
                  <a:pt x="31" y="9"/>
                </a:moveTo>
                <a:cubicBezTo>
                  <a:pt x="19" y="9"/>
                  <a:pt x="9" y="19"/>
                  <a:pt x="9" y="31"/>
                </a:cubicBezTo>
                <a:cubicBezTo>
                  <a:pt x="9" y="43"/>
                  <a:pt x="19" y="53"/>
                  <a:pt x="31" y="53"/>
                </a:cubicBezTo>
                <a:cubicBezTo>
                  <a:pt x="43" y="53"/>
                  <a:pt x="53" y="43"/>
                  <a:pt x="53" y="31"/>
                </a:cubicBezTo>
                <a:cubicBezTo>
                  <a:pt x="53" y="19"/>
                  <a:pt x="43" y="9"/>
                  <a:pt x="31" y="9"/>
                </a:cubicBezTo>
                <a:close/>
                <a:moveTo>
                  <a:pt x="31" y="45"/>
                </a:moveTo>
                <a:cubicBezTo>
                  <a:pt x="30" y="46"/>
                  <a:pt x="28" y="46"/>
                  <a:pt x="27" y="45"/>
                </a:cubicBezTo>
                <a:cubicBezTo>
                  <a:pt x="15" y="33"/>
                  <a:pt x="15" y="33"/>
                  <a:pt x="15" y="33"/>
                </a:cubicBezTo>
                <a:cubicBezTo>
                  <a:pt x="14" y="32"/>
                  <a:pt x="14" y="30"/>
                  <a:pt x="15" y="29"/>
                </a:cubicBezTo>
                <a:cubicBezTo>
                  <a:pt x="19" y="25"/>
                  <a:pt x="19" y="25"/>
                  <a:pt x="19" y="25"/>
                </a:cubicBezTo>
                <a:cubicBezTo>
                  <a:pt x="20" y="24"/>
                  <a:pt x="22" y="24"/>
                  <a:pt x="23" y="25"/>
                </a:cubicBezTo>
                <a:cubicBezTo>
                  <a:pt x="29" y="31"/>
                  <a:pt x="29" y="31"/>
                  <a:pt x="29" y="31"/>
                </a:cubicBezTo>
                <a:cubicBezTo>
                  <a:pt x="40" y="20"/>
                  <a:pt x="40" y="20"/>
                  <a:pt x="40" y="20"/>
                </a:cubicBezTo>
                <a:cubicBezTo>
                  <a:pt x="41" y="19"/>
                  <a:pt x="42" y="19"/>
                  <a:pt x="43" y="20"/>
                </a:cubicBezTo>
                <a:cubicBezTo>
                  <a:pt x="48" y="24"/>
                  <a:pt x="48" y="24"/>
                  <a:pt x="48" y="24"/>
                </a:cubicBezTo>
                <a:cubicBezTo>
                  <a:pt x="49" y="25"/>
                  <a:pt x="49" y="27"/>
                  <a:pt x="48" y="28"/>
                </a:cubicBezTo>
                <a:lnTo>
                  <a:pt x="31" y="45"/>
                </a:lnTo>
                <a:close/>
              </a:path>
            </a:pathLst>
          </a:custGeom>
          <a:solidFill>
            <a:srgbClr val="4A5DAA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38" name="모서리가 둥근 직사각형 37"/>
          <p:cNvSpPr/>
          <p:nvPr/>
        </p:nvSpPr>
        <p:spPr>
          <a:xfrm>
            <a:off x="922683" y="5042264"/>
            <a:ext cx="10346635" cy="993531"/>
          </a:xfrm>
          <a:prstGeom prst="roundRect">
            <a:avLst>
              <a:gd name="adj" fmla="val 14210"/>
            </a:avLst>
          </a:prstGeom>
          <a:solidFill>
            <a:srgbClr val="A7D8BF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39" name="직사각형 38"/>
          <p:cNvSpPr/>
          <p:nvPr/>
        </p:nvSpPr>
        <p:spPr>
          <a:xfrm>
            <a:off x="2616212" y="5338974"/>
            <a:ext cx="488627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80000"/>
              <a:buFontTx/>
              <a:buNone/>
              <a:tabLst/>
              <a:defRPr/>
            </a:pPr>
            <a:r>
              <a:rPr kumimoji="0" lang="ko-KR" altLang="en-US" sz="20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엄마 나라의 말로 아이와 많은 이야기를 나눠요</a:t>
            </a:r>
          </a:p>
        </p:txBody>
      </p:sp>
      <p:sp>
        <p:nvSpPr>
          <p:cNvPr id="40" name="Freeform 58"/>
          <p:cNvSpPr>
            <a:spLocks noEditPoints="1"/>
          </p:cNvSpPr>
          <p:nvPr/>
        </p:nvSpPr>
        <p:spPr bwMode="auto">
          <a:xfrm>
            <a:off x="2503027" y="5487710"/>
            <a:ext cx="102639" cy="102639"/>
          </a:xfrm>
          <a:custGeom>
            <a:avLst/>
            <a:gdLst/>
            <a:ahLst/>
            <a:cxnLst>
              <a:cxn ang="0">
                <a:pos x="31" y="62"/>
              </a:cxn>
              <a:cxn ang="0">
                <a:pos x="0" y="31"/>
              </a:cxn>
              <a:cxn ang="0">
                <a:pos x="31" y="0"/>
              </a:cxn>
              <a:cxn ang="0">
                <a:pos x="62" y="31"/>
              </a:cxn>
              <a:cxn ang="0">
                <a:pos x="31" y="62"/>
              </a:cxn>
              <a:cxn ang="0">
                <a:pos x="31" y="9"/>
              </a:cxn>
              <a:cxn ang="0">
                <a:pos x="9" y="31"/>
              </a:cxn>
              <a:cxn ang="0">
                <a:pos x="31" y="53"/>
              </a:cxn>
              <a:cxn ang="0">
                <a:pos x="53" y="31"/>
              </a:cxn>
              <a:cxn ang="0">
                <a:pos x="31" y="9"/>
              </a:cxn>
              <a:cxn ang="0">
                <a:pos x="31" y="45"/>
              </a:cxn>
              <a:cxn ang="0">
                <a:pos x="27" y="45"/>
              </a:cxn>
              <a:cxn ang="0">
                <a:pos x="15" y="33"/>
              </a:cxn>
              <a:cxn ang="0">
                <a:pos x="15" y="29"/>
              </a:cxn>
              <a:cxn ang="0">
                <a:pos x="19" y="25"/>
              </a:cxn>
              <a:cxn ang="0">
                <a:pos x="23" y="25"/>
              </a:cxn>
              <a:cxn ang="0">
                <a:pos x="29" y="31"/>
              </a:cxn>
              <a:cxn ang="0">
                <a:pos x="40" y="20"/>
              </a:cxn>
              <a:cxn ang="0">
                <a:pos x="43" y="20"/>
              </a:cxn>
              <a:cxn ang="0">
                <a:pos x="48" y="24"/>
              </a:cxn>
              <a:cxn ang="0">
                <a:pos x="48" y="28"/>
              </a:cxn>
              <a:cxn ang="0">
                <a:pos x="31" y="45"/>
              </a:cxn>
            </a:cxnLst>
            <a:rect l="0" t="0" r="r" b="b"/>
            <a:pathLst>
              <a:path w="62" h="62">
                <a:moveTo>
                  <a:pt x="31" y="62"/>
                </a:moveTo>
                <a:cubicBezTo>
                  <a:pt x="14" y="62"/>
                  <a:pt x="0" y="48"/>
                  <a:pt x="0" y="31"/>
                </a:cubicBezTo>
                <a:cubicBezTo>
                  <a:pt x="0" y="14"/>
                  <a:pt x="14" y="0"/>
                  <a:pt x="31" y="0"/>
                </a:cubicBezTo>
                <a:cubicBezTo>
                  <a:pt x="48" y="0"/>
                  <a:pt x="62" y="14"/>
                  <a:pt x="62" y="31"/>
                </a:cubicBezTo>
                <a:cubicBezTo>
                  <a:pt x="62" y="48"/>
                  <a:pt x="48" y="62"/>
                  <a:pt x="31" y="62"/>
                </a:cubicBezTo>
                <a:close/>
                <a:moveTo>
                  <a:pt x="31" y="9"/>
                </a:moveTo>
                <a:cubicBezTo>
                  <a:pt x="19" y="9"/>
                  <a:pt x="9" y="19"/>
                  <a:pt x="9" y="31"/>
                </a:cubicBezTo>
                <a:cubicBezTo>
                  <a:pt x="9" y="43"/>
                  <a:pt x="19" y="53"/>
                  <a:pt x="31" y="53"/>
                </a:cubicBezTo>
                <a:cubicBezTo>
                  <a:pt x="43" y="53"/>
                  <a:pt x="53" y="43"/>
                  <a:pt x="53" y="31"/>
                </a:cubicBezTo>
                <a:cubicBezTo>
                  <a:pt x="53" y="19"/>
                  <a:pt x="43" y="9"/>
                  <a:pt x="31" y="9"/>
                </a:cubicBezTo>
                <a:close/>
                <a:moveTo>
                  <a:pt x="31" y="45"/>
                </a:moveTo>
                <a:cubicBezTo>
                  <a:pt x="30" y="46"/>
                  <a:pt x="28" y="46"/>
                  <a:pt x="27" y="45"/>
                </a:cubicBezTo>
                <a:cubicBezTo>
                  <a:pt x="15" y="33"/>
                  <a:pt x="15" y="33"/>
                  <a:pt x="15" y="33"/>
                </a:cubicBezTo>
                <a:cubicBezTo>
                  <a:pt x="14" y="32"/>
                  <a:pt x="14" y="30"/>
                  <a:pt x="15" y="29"/>
                </a:cubicBezTo>
                <a:cubicBezTo>
                  <a:pt x="19" y="25"/>
                  <a:pt x="19" y="25"/>
                  <a:pt x="19" y="25"/>
                </a:cubicBezTo>
                <a:cubicBezTo>
                  <a:pt x="20" y="24"/>
                  <a:pt x="22" y="24"/>
                  <a:pt x="23" y="25"/>
                </a:cubicBezTo>
                <a:cubicBezTo>
                  <a:pt x="29" y="31"/>
                  <a:pt x="29" y="31"/>
                  <a:pt x="29" y="31"/>
                </a:cubicBezTo>
                <a:cubicBezTo>
                  <a:pt x="40" y="20"/>
                  <a:pt x="40" y="20"/>
                  <a:pt x="40" y="20"/>
                </a:cubicBezTo>
                <a:cubicBezTo>
                  <a:pt x="41" y="19"/>
                  <a:pt x="42" y="19"/>
                  <a:pt x="43" y="20"/>
                </a:cubicBezTo>
                <a:cubicBezTo>
                  <a:pt x="48" y="24"/>
                  <a:pt x="48" y="24"/>
                  <a:pt x="48" y="24"/>
                </a:cubicBezTo>
                <a:cubicBezTo>
                  <a:pt x="49" y="25"/>
                  <a:pt x="49" y="27"/>
                  <a:pt x="48" y="28"/>
                </a:cubicBezTo>
                <a:lnTo>
                  <a:pt x="31" y="45"/>
                </a:lnTo>
                <a:close/>
              </a:path>
            </a:pathLst>
          </a:custGeom>
          <a:solidFill>
            <a:srgbClr val="4A5DAA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</p:txBody>
      </p:sp>
      <p:pic>
        <p:nvPicPr>
          <p:cNvPr id="23" name="그림 2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5996" y="2875082"/>
            <a:ext cx="466905" cy="655910"/>
          </a:xfrm>
          <a:prstGeom prst="rect">
            <a:avLst/>
          </a:prstGeom>
        </p:spPr>
      </p:pic>
      <p:pic>
        <p:nvPicPr>
          <p:cNvPr id="7" name="그림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1821" y="4023785"/>
            <a:ext cx="735255" cy="689368"/>
          </a:xfrm>
          <a:prstGeom prst="rect">
            <a:avLst/>
          </a:prstGeom>
        </p:spPr>
      </p:pic>
      <p:pic>
        <p:nvPicPr>
          <p:cNvPr id="8" name="그림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97709" y="5120183"/>
            <a:ext cx="343477" cy="8376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70749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모서리가 둥근 직사각형 3"/>
          <p:cNvSpPr/>
          <p:nvPr/>
        </p:nvSpPr>
        <p:spPr>
          <a:xfrm>
            <a:off x="780288" y="1660515"/>
            <a:ext cx="10977793" cy="427863"/>
          </a:xfrm>
          <a:prstGeom prst="roundRect">
            <a:avLst>
              <a:gd name="adj" fmla="val 49999"/>
            </a:avLst>
          </a:prstGeom>
          <a:solidFill>
            <a:srgbClr val="FBB173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27" name="모서리가 둥근 직사각형 26"/>
          <p:cNvSpPr/>
          <p:nvPr/>
        </p:nvSpPr>
        <p:spPr>
          <a:xfrm>
            <a:off x="987572" y="3733800"/>
            <a:ext cx="10563224" cy="1181100"/>
          </a:xfrm>
          <a:prstGeom prst="roundRect">
            <a:avLst>
              <a:gd name="adj" fmla="val 14210"/>
            </a:avLst>
          </a:prstGeom>
          <a:solidFill>
            <a:srgbClr val="FFF6D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6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2" name="직사각형 1"/>
          <p:cNvSpPr/>
          <p:nvPr/>
        </p:nvSpPr>
        <p:spPr>
          <a:xfrm>
            <a:off x="1374981" y="509832"/>
            <a:ext cx="6754368" cy="46166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4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데굴데굴 데구루루 </a:t>
            </a:r>
            <a:r>
              <a:rPr kumimoji="0" lang="ko-KR" altLang="en-US" sz="2400" b="1" i="0" u="none" strike="noStrike" kern="1200" cap="none" spc="0" normalizeH="0" baseline="0" noProof="0" dirty="0" err="1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재밌는</a:t>
            </a:r>
            <a:r>
              <a:rPr kumimoji="0" lang="ko-KR" altLang="en-US" sz="24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 공놀이</a:t>
            </a:r>
            <a:endParaRPr kumimoji="0" lang="ko-KR" altLang="en-US" sz="2400" b="1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white"/>
              </a:solidFill>
              <a:effectLst/>
              <a:uLnTx/>
              <a:uFillTx/>
              <a:latin typeface="08서울한강체 M" panose="02020603020101020101" pitchFamily="18" charset="-127"/>
              <a:ea typeface="08서울한강체 M" panose="02020603020101020101" pitchFamily="18" charset="-127"/>
              <a:cs typeface="+mn-cs"/>
            </a:endParaRPr>
          </a:p>
        </p:txBody>
      </p:sp>
      <p:sp>
        <p:nvSpPr>
          <p:cNvPr id="3" name="직사각형 2"/>
          <p:cNvSpPr/>
          <p:nvPr/>
        </p:nvSpPr>
        <p:spPr>
          <a:xfrm>
            <a:off x="363045" y="528417"/>
            <a:ext cx="886635" cy="40011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2000" b="1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5</a:t>
            </a:r>
            <a:r>
              <a:rPr kumimoji="0" lang="ko-KR" altLang="en-US" sz="2000" b="1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회기</a:t>
            </a:r>
          </a:p>
        </p:txBody>
      </p:sp>
      <p:sp>
        <p:nvSpPr>
          <p:cNvPr id="6" name="직사각형 5"/>
          <p:cNvSpPr/>
          <p:nvPr/>
        </p:nvSpPr>
        <p:spPr>
          <a:xfrm>
            <a:off x="934581" y="1674391"/>
            <a:ext cx="161775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000" b="1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놀이 응용하기</a:t>
            </a:r>
          </a:p>
        </p:txBody>
      </p:sp>
      <p:sp>
        <p:nvSpPr>
          <p:cNvPr id="15" name="모서리가 둥근 직사각형 14"/>
          <p:cNvSpPr/>
          <p:nvPr/>
        </p:nvSpPr>
        <p:spPr>
          <a:xfrm>
            <a:off x="987572" y="2352675"/>
            <a:ext cx="10563224" cy="1181100"/>
          </a:xfrm>
          <a:prstGeom prst="roundRect">
            <a:avLst>
              <a:gd name="adj" fmla="val 14210"/>
            </a:avLst>
          </a:prstGeom>
          <a:solidFill>
            <a:srgbClr val="FFF6D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6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17" name="직사각형 16"/>
          <p:cNvSpPr/>
          <p:nvPr/>
        </p:nvSpPr>
        <p:spPr>
          <a:xfrm>
            <a:off x="4241998" y="2758559"/>
            <a:ext cx="676499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162000" marR="0" lvl="0" indent="-16200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80000"/>
              <a:buFont typeface="Arial" panose="020B0604020202020204" pitchFamily="34" charset="0"/>
              <a:buChar char="•"/>
              <a:tabLst/>
              <a:defRPr/>
            </a:pPr>
            <a:r>
              <a:rPr kumimoji="0" lang="ko-KR" altLang="en-US" sz="18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‘비석 </a:t>
            </a:r>
            <a:r>
              <a:rPr kumimoji="0" lang="ko-KR" altLang="en-US" sz="1800" b="0" i="0" u="none" strike="noStrike" kern="1200" cap="none" spc="0" normalizeH="0" baseline="0" noProof="0" dirty="0" err="1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치기’</a:t>
            </a:r>
            <a:r>
              <a:rPr kumimoji="0" lang="ko-KR" altLang="en-US" sz="1800" b="0" i="0" u="none" strike="noStrike" kern="1200" cap="none" spc="0" normalizeH="0" baseline="0" noProof="0" dirty="0" err="1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의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 경우</a:t>
            </a:r>
            <a:r>
              <a:rPr kumimoji="0" lang="en-US" altLang="ko-KR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, 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영아의 </a:t>
            </a:r>
            <a:r>
              <a:rPr kumimoji="0" lang="ko-KR" altLang="en-US" sz="18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키 높이만큼 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가까운 거리에서 던지도록 해요</a:t>
            </a:r>
            <a:endParaRPr kumimoji="0" lang="en-US" altLang="ko-KR" sz="1800" b="0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나눔바른고딕" panose="020B0603020101020101" pitchFamily="50" charset="-127"/>
              <a:ea typeface="나눔바른고딕" panose="020B0603020101020101" pitchFamily="50" charset="-127"/>
              <a:cs typeface="+mn-cs"/>
            </a:endParaRPr>
          </a:p>
        </p:txBody>
      </p:sp>
      <p:sp>
        <p:nvSpPr>
          <p:cNvPr id="29" name="직사각형 28"/>
          <p:cNvSpPr/>
          <p:nvPr/>
        </p:nvSpPr>
        <p:spPr>
          <a:xfrm>
            <a:off x="4241998" y="4139684"/>
            <a:ext cx="722184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162000" marR="0" lvl="0" indent="-16200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80000"/>
              <a:buFont typeface="Arial" panose="020B0604020202020204" pitchFamily="34" charset="0"/>
              <a:buChar char="•"/>
              <a:tabLst/>
              <a:defRPr/>
            </a:pP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영아의 수준에 따라 영아와 비석의 </a:t>
            </a:r>
            <a:r>
              <a:rPr kumimoji="0" lang="ko-KR" altLang="en-US" sz="18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거리가 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점점 멀리 떨어져서 던지도록 해요</a:t>
            </a:r>
          </a:p>
        </p:txBody>
      </p:sp>
      <p:pic>
        <p:nvPicPr>
          <p:cNvPr id="38" name="그림 3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79549" y="1703971"/>
            <a:ext cx="340951" cy="340951"/>
          </a:xfrm>
          <a:prstGeom prst="rect">
            <a:avLst/>
          </a:prstGeom>
        </p:spPr>
      </p:pic>
      <p:pic>
        <p:nvPicPr>
          <p:cNvPr id="7" name="그림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0228" y="5376851"/>
            <a:ext cx="1120568" cy="1121338"/>
          </a:xfrm>
          <a:prstGeom prst="rect">
            <a:avLst/>
          </a:prstGeom>
        </p:spPr>
      </p:pic>
      <p:sp>
        <p:nvSpPr>
          <p:cNvPr id="20" name="모서리가 둥근 직사각형 19"/>
          <p:cNvSpPr/>
          <p:nvPr/>
        </p:nvSpPr>
        <p:spPr>
          <a:xfrm>
            <a:off x="1164337" y="3932144"/>
            <a:ext cx="2901696" cy="784412"/>
          </a:xfrm>
          <a:prstGeom prst="roundRect">
            <a:avLst>
              <a:gd name="adj" fmla="val 12018"/>
            </a:avLst>
          </a:prstGeom>
          <a:noFill/>
          <a:ln w="19050">
            <a:solidFill>
              <a:srgbClr val="FBB17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6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21" name="모서리가 둥근 직사각형 20"/>
          <p:cNvSpPr/>
          <p:nvPr/>
        </p:nvSpPr>
        <p:spPr>
          <a:xfrm>
            <a:off x="1164337" y="2551019"/>
            <a:ext cx="2901696" cy="784412"/>
          </a:xfrm>
          <a:prstGeom prst="roundRect">
            <a:avLst>
              <a:gd name="adj" fmla="val 12018"/>
            </a:avLst>
          </a:prstGeom>
          <a:noFill/>
          <a:ln w="19050">
            <a:solidFill>
              <a:srgbClr val="FBB17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6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24" name="직사각형 23"/>
          <p:cNvSpPr/>
          <p:nvPr/>
        </p:nvSpPr>
        <p:spPr>
          <a:xfrm>
            <a:off x="1894722" y="2589282"/>
            <a:ext cx="2159566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0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F58221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놀이활동이 </a:t>
            </a:r>
            <a:endParaRPr kumimoji="0" lang="en-US" altLang="ko-KR" sz="2000" b="0" i="0" u="none" strike="noStrike" kern="1200" cap="none" spc="0" normalizeH="0" baseline="0" noProof="0" dirty="0" smtClean="0">
              <a:ln>
                <a:solidFill>
                  <a:srgbClr val="8EC31E">
                    <a:alpha val="0"/>
                  </a:srgbClr>
                </a:solidFill>
              </a:ln>
              <a:solidFill>
                <a:srgbClr val="F58221"/>
              </a:solidFill>
              <a:effectLst/>
              <a:uLnTx/>
              <a:uFillTx/>
              <a:latin typeface="08서울한강체 M" panose="02020603020101020101" pitchFamily="18" charset="-127"/>
              <a:ea typeface="08서울한강체 M" panose="02020603020101020101" pitchFamily="18" charset="-127"/>
              <a:cs typeface="+mn-cs"/>
            </a:endParaRPr>
          </a:p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0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F58221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아이에게 </a:t>
            </a:r>
            <a:r>
              <a:rPr kumimoji="0" lang="ko-KR" altLang="en-US" sz="20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F58221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어려울 때</a:t>
            </a:r>
          </a:p>
        </p:txBody>
      </p:sp>
      <p:pic>
        <p:nvPicPr>
          <p:cNvPr id="26" name="그림 2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37764" y="2734281"/>
            <a:ext cx="498874" cy="417889"/>
          </a:xfrm>
          <a:prstGeom prst="rect">
            <a:avLst/>
          </a:prstGeom>
        </p:spPr>
      </p:pic>
      <p:pic>
        <p:nvPicPr>
          <p:cNvPr id="28" name="그림 2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37764" y="4115406"/>
            <a:ext cx="486566" cy="418446"/>
          </a:xfrm>
          <a:prstGeom prst="rect">
            <a:avLst/>
          </a:prstGeom>
        </p:spPr>
      </p:pic>
      <p:sp>
        <p:nvSpPr>
          <p:cNvPr id="31" name="직사각형 30"/>
          <p:cNvSpPr/>
          <p:nvPr/>
        </p:nvSpPr>
        <p:spPr>
          <a:xfrm>
            <a:off x="1894722" y="3970407"/>
            <a:ext cx="194155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0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F58221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놀이활동이</a:t>
            </a:r>
            <a:endParaRPr kumimoji="0" lang="en-US" altLang="ko-KR" sz="2000" b="0" i="0" u="none" strike="noStrike" kern="1200" cap="none" spc="0" normalizeH="0" baseline="0" noProof="0" dirty="0" smtClean="0">
              <a:ln>
                <a:solidFill>
                  <a:srgbClr val="8EC31E">
                    <a:alpha val="0"/>
                  </a:srgbClr>
                </a:solidFill>
              </a:ln>
              <a:solidFill>
                <a:srgbClr val="F58221"/>
              </a:solidFill>
              <a:effectLst/>
              <a:uLnTx/>
              <a:uFillTx/>
              <a:latin typeface="08서울한강체 M" panose="02020603020101020101" pitchFamily="18" charset="-127"/>
              <a:ea typeface="08서울한강체 M" panose="02020603020101020101" pitchFamily="18" charset="-127"/>
              <a:cs typeface="+mn-cs"/>
            </a:endParaRPr>
          </a:p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0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F58221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아이에게 </a:t>
            </a:r>
            <a:r>
              <a:rPr kumimoji="0" lang="ko-KR" altLang="en-US" sz="20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F58221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쉬울 때</a:t>
            </a:r>
          </a:p>
        </p:txBody>
      </p:sp>
    </p:spTree>
    <p:extLst>
      <p:ext uri="{BB962C8B-B14F-4D97-AF65-F5344CB8AC3E}">
        <p14:creationId xmlns:p14="http://schemas.microsoft.com/office/powerpoint/2010/main" val="23745480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테마">
  <a:themeElements>
    <a:clrScheme name="사용자 지정 13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8EC31E"/>
      </a:accent1>
      <a:accent2>
        <a:srgbClr val="00873B"/>
      </a:accent2>
      <a:accent3>
        <a:srgbClr val="22B9D7"/>
      </a:accent3>
      <a:accent4>
        <a:srgbClr val="00428E"/>
      </a:accent4>
      <a:accent5>
        <a:srgbClr val="967200"/>
      </a:accent5>
      <a:accent6>
        <a:srgbClr val="F7AA00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2_Office 테마">
  <a:themeElements>
    <a:clrScheme name="사용자 지정 13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8EC31E"/>
      </a:accent1>
      <a:accent2>
        <a:srgbClr val="00873B"/>
      </a:accent2>
      <a:accent3>
        <a:srgbClr val="22B9D7"/>
      </a:accent3>
      <a:accent4>
        <a:srgbClr val="00428E"/>
      </a:accent4>
      <a:accent5>
        <a:srgbClr val="967200"/>
      </a:accent5>
      <a:accent6>
        <a:srgbClr val="F7AA00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2815</TotalTime>
  <Words>380</Words>
  <Application>Microsoft Office PowerPoint</Application>
  <PresentationFormat>와이드스크린</PresentationFormat>
  <Paragraphs>88</Paragraphs>
  <Slides>10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6</vt:i4>
      </vt:variant>
      <vt:variant>
        <vt:lpstr>테마</vt:lpstr>
      </vt:variant>
      <vt:variant>
        <vt:i4>2</vt:i4>
      </vt:variant>
      <vt:variant>
        <vt:lpstr>슬라이드 제목</vt:lpstr>
      </vt:variant>
      <vt:variant>
        <vt:i4>10</vt:i4>
      </vt:variant>
    </vt:vector>
  </HeadingPairs>
  <TitlesOfParts>
    <vt:vector size="18" baseType="lpstr">
      <vt:lpstr>맑은 고딕</vt:lpstr>
      <vt:lpstr>나눔바른고딕</vt:lpstr>
      <vt:lpstr>08서울한강체 M</vt:lpstr>
      <vt:lpstr>Arial</vt:lpstr>
      <vt:lpstr>08서울한강체 L</vt:lpstr>
      <vt:lpstr>나눔손글씨 펜</vt:lpstr>
      <vt:lpstr>1_Office 테마</vt:lpstr>
      <vt:lpstr>2_Office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Looney</dc:creator>
  <cp:lastModifiedBy>hyunseok yun</cp:lastModifiedBy>
  <cp:revision>69</cp:revision>
  <dcterms:created xsi:type="dcterms:W3CDTF">2016-09-08T09:50:17Z</dcterms:created>
  <dcterms:modified xsi:type="dcterms:W3CDTF">2016-10-11T15:18:12Z</dcterms:modified>
</cp:coreProperties>
</file>