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2"/>
    </p:embeddedFont>
    <p:embeddedFont>
      <p:font typeface="08서울한강체 L" panose="02020603020101020101" pitchFamily="18" charset="-127"/>
      <p:regular r:id="rId13"/>
    </p:embeddedFont>
    <p:embeddedFont>
      <p:font typeface="나눔손글씨 펜" panose="03040600000000000000" pitchFamily="66" charset="-127"/>
      <p:regular r:id="rId14"/>
    </p:embeddedFont>
    <p:embeddedFont>
      <p:font typeface="맑은 고딕" panose="020B0503020000020004" pitchFamily="50" charset="-127"/>
      <p:regular r:id="rId15"/>
      <p:bold r:id="rId16"/>
    </p:embeddedFont>
    <p:embeddedFont>
      <p:font typeface="나눔바른고딕" panose="020B0603020101020101" pitchFamily="50" charset="-127"/>
      <p:regular r:id="rId17"/>
      <p:bold r:id="rId1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989978" y="3465825"/>
            <a:ext cx="4212044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친구와 함께하는 </a:t>
            </a:r>
            <a:r>
              <a:rPr kumimoji="0" lang="ko-KR" altLang="en-US" sz="4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바깥놀이</a:t>
            </a:r>
            <a:endParaRPr kumimoji="0" lang="ko-KR" altLang="en-US" sz="40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손글씨 펜" panose="03040600000000000000" pitchFamily="66" charset="-127"/>
              <a:ea typeface="나눔손글씨 펜" panose="03040600000000000000" pitchFamily="66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502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친구와 함께하는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바깥놀이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7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실외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바깥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닭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발목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가위바위보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술래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숨바꼭질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숫자세기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1, 2, 3, 4, 5, 6, 7, 8, 9, 10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두 명씩 한 팀이 되어 두 팀이 단체전으로 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닭싸움’을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방에 인형을 숨겨두고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인형 숨바꼭질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놀이로 응용해보세요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아빠와 함께 놀이터에서 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숨바꼭질’을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커다란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몸이 작은 공간 안에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숨어있는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모습을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찾아내면 매우 즐거워할 거예요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5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친구와 함께하는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바깥놀이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7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★★☆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33178"/>
            <a:ext cx="4903907" cy="722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실외놀이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시에 지켜야 하는 안전 규칙을 알 수 있어요</a:t>
            </a:r>
            <a:endParaRPr kumimoji="0" lang="en-US" altLang="ko-KR" sz="18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친구와 함께 전통놀이를 즐겁게 할 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8392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912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595035" cy="402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매트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558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1249680" y="2206752"/>
            <a:ext cx="10509504" cy="822960"/>
            <a:chOff x="1249680" y="2206752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2206752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2300424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5" name="타원 14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0" name="타원 19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" name="그룹 2"/>
            <p:cNvGrpSpPr/>
            <p:nvPr/>
          </p:nvGrpSpPr>
          <p:grpSpPr>
            <a:xfrm>
              <a:off x="4942661" y="2300424"/>
              <a:ext cx="2580411" cy="635616"/>
              <a:chOff x="4942661" y="2300424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942661" y="2300424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" name="그룹 1"/>
              <p:cNvGrpSpPr/>
              <p:nvPr/>
            </p:nvGrpSpPr>
            <p:grpSpPr>
              <a:xfrm>
                <a:off x="5765621" y="2345621"/>
                <a:ext cx="1757451" cy="545223"/>
                <a:chOff x="5765621" y="2345621"/>
                <a:chExt cx="1757451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5869907" y="2345621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1" name="타원 30"/>
                <p:cNvSpPr/>
                <p:nvPr/>
              </p:nvSpPr>
              <p:spPr>
                <a:xfrm>
                  <a:off x="5765621" y="2419514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5869907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6814133" y="2419515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6918419" y="2345621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5" name="타원 34"/>
                <p:cNvSpPr/>
                <p:nvPr/>
              </p:nvSpPr>
              <p:spPr>
                <a:xfrm>
                  <a:off x="6814133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6918419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53" name="타원 52"/>
                <p:cNvSpPr/>
                <p:nvPr/>
              </p:nvSpPr>
              <p:spPr>
                <a:xfrm>
                  <a:off x="5765621" y="2686148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</p:grpSp>
      </p:grpSp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9148" y="2348137"/>
            <a:ext cx="527740" cy="56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38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친구와 함께하는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바깥놀이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7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“무궁화 꽃이 피었습니다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!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무궁화 꽃이 피었습니다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!” 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놀이터에서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친구들과 놀이하고 있는 형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누나들을 보면서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전통이도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함께 놀고 싶었어요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형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누나들 옆에서 따라 뛰면서 웃고 있네요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050" y="2188126"/>
            <a:ext cx="3035901" cy="245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7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친구와 함께하는 </a:t>
            </a:r>
            <a:r>
              <a:rPr kumimoji="0" lang="ko-KR" altLang="en-US" sz="2400" b="1" i="0" u="none" strike="noStrike" kern="1200" cap="none" spc="0" normalizeH="0" baseline="0" noProof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바깥놀이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062523" cy="707886"/>
            <a:chOff x="2503027" y="3004468"/>
            <a:chExt cx="7062523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6949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교육참여자들이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인사를 하며</a:t>
              </a:r>
              <a:endPara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친해지는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시간을 가져요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4263533" cy="400110"/>
            <a:chOff x="2503027" y="4201603"/>
            <a:chExt cx="4263533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이름을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반갑게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인사해요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7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2503027" y="5408318"/>
            <a:ext cx="5093527" cy="400110"/>
            <a:chOff x="2503027" y="4201603"/>
            <a:chExt cx="5093527" cy="400110"/>
          </a:xfrm>
        </p:grpSpPr>
        <p:sp>
          <p:nvSpPr>
            <p:cNvPr id="21" name="직사각형 20"/>
            <p:cNvSpPr/>
            <p:nvPr/>
          </p:nvSpPr>
          <p:spPr>
            <a:xfrm>
              <a:off x="2616212" y="4201603"/>
              <a:ext cx="498034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 “우리 모두 다같이” 노래를 불러요</a:t>
              </a:r>
              <a:endPara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161" y="4009019"/>
            <a:ext cx="493389" cy="79485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836" y="2856691"/>
            <a:ext cx="533225" cy="695665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706" y="5274125"/>
            <a:ext cx="574251" cy="69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40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친구와 함께하는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바깥놀이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7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7" name="그룹 26"/>
          <p:cNvGrpSpPr/>
          <p:nvPr/>
        </p:nvGrpSpPr>
        <p:grpSpPr>
          <a:xfrm>
            <a:off x="1335136" y="2624346"/>
            <a:ext cx="6604064" cy="400110"/>
            <a:chOff x="2673648" y="3554755"/>
            <a:chExt cx="6604064" cy="400110"/>
          </a:xfrm>
        </p:grpSpPr>
        <p:sp>
          <p:nvSpPr>
            <p:cNvPr id="28" name="직사각형 27"/>
            <p:cNvSpPr/>
            <p:nvPr/>
          </p:nvSpPr>
          <p:spPr>
            <a:xfrm>
              <a:off x="2786833" y="3554755"/>
              <a:ext cx="649087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유아가 좋아하는 실외활동에는 무엇이 있는지 이야기를 나눠요</a:t>
              </a:r>
            </a:p>
          </p:txBody>
        </p:sp>
        <p:sp>
          <p:nvSpPr>
            <p:cNvPr id="2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5" name="그림 4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46" name="그룹 45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47" name="모서리가 둥근 직사각형 46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9" name="그룹 48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50" name="타원 49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1" name="원형 50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52" name="그림 51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pic>
        <p:nvPicPr>
          <p:cNvPr id="66" name="그림 6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350" y="5432230"/>
            <a:ext cx="911321" cy="1061984"/>
          </a:xfrm>
          <a:prstGeom prst="rect">
            <a:avLst/>
          </a:prstGeom>
        </p:spPr>
      </p:pic>
      <p:cxnSp>
        <p:nvCxnSpPr>
          <p:cNvPr id="30" name="직선 연결선 29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그룹 30"/>
          <p:cNvGrpSpPr/>
          <p:nvPr/>
        </p:nvGrpSpPr>
        <p:grpSpPr>
          <a:xfrm>
            <a:off x="1335136" y="3409590"/>
            <a:ext cx="6432544" cy="400110"/>
            <a:chOff x="2673648" y="3554755"/>
            <a:chExt cx="6432544" cy="400110"/>
          </a:xfrm>
        </p:grpSpPr>
        <p:sp>
          <p:nvSpPr>
            <p:cNvPr id="32" name="직사각형 31"/>
            <p:cNvSpPr/>
            <p:nvPr/>
          </p:nvSpPr>
          <p:spPr>
            <a:xfrm>
              <a:off x="2786833" y="3554755"/>
              <a:ext cx="631935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바깥에서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놀이할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때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지켜야할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규칙에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관해서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3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384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친구와 함께하는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바깥놀이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7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99" name="그림 9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6187053" y="5928113"/>
            <a:ext cx="3582386" cy="338554"/>
            <a:chOff x="6514114" y="5928113"/>
            <a:chExt cx="3582386" cy="338554"/>
          </a:xfrm>
        </p:grpSpPr>
        <p:sp>
          <p:nvSpPr>
            <p:cNvPr id="101" name="모서리가 둥근 직사각형 100"/>
            <p:cNvSpPr/>
            <p:nvPr/>
          </p:nvSpPr>
          <p:spPr>
            <a:xfrm>
              <a:off x="6514114" y="5939997"/>
              <a:ext cx="35823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2" name="직사각형 101"/>
            <p:cNvSpPr/>
            <p:nvPr/>
          </p:nvSpPr>
          <p:spPr>
            <a:xfrm>
              <a:off x="6770234" y="5928113"/>
              <a:ext cx="329449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강강술래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닭싸움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숨바꼭질</a:t>
              </a:r>
            </a:p>
          </p:txBody>
        </p:sp>
        <p:sp>
          <p:nvSpPr>
            <p:cNvPr id="103" name="직사각형 102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104" name="그룹 103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105" name="자유형 104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6" name="직사각형 105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107" name="양쪽 모서리가 둥근 사각형 106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108" name="그림 10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109" name="그룹 108"/>
          <p:cNvGrpSpPr/>
          <p:nvPr/>
        </p:nvGrpSpPr>
        <p:grpSpPr>
          <a:xfrm>
            <a:off x="10122579" y="2624346"/>
            <a:ext cx="1301719" cy="627330"/>
            <a:chOff x="10124151" y="2497013"/>
            <a:chExt cx="1301719" cy="627330"/>
          </a:xfrm>
        </p:grpSpPr>
        <p:sp>
          <p:nvSpPr>
            <p:cNvPr id="110" name="모서리가 둥근 직사각형 109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1" name="직사각형 110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12" name="그룹 111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113" name="타원 112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4" name="원형 113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15" name="그림 114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118" name="그룹 117"/>
          <p:cNvGrpSpPr/>
          <p:nvPr/>
        </p:nvGrpSpPr>
        <p:grpSpPr>
          <a:xfrm>
            <a:off x="1335136" y="2624346"/>
            <a:ext cx="6719481" cy="400110"/>
            <a:chOff x="2673648" y="3554755"/>
            <a:chExt cx="6719481" cy="400110"/>
          </a:xfrm>
        </p:grpSpPr>
        <p:sp>
          <p:nvSpPr>
            <p:cNvPr id="119" name="직사각형 118"/>
            <p:cNvSpPr/>
            <p:nvPr/>
          </p:nvSpPr>
          <p:spPr>
            <a:xfrm>
              <a:off x="2786833" y="3554755"/>
              <a:ext cx="660629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실외에서 친구들과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함께할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있는 한국의 전통놀이를 알아봐요</a:t>
              </a:r>
            </a:p>
          </p:txBody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21" name="그룹 120"/>
          <p:cNvGrpSpPr/>
          <p:nvPr/>
        </p:nvGrpSpPr>
        <p:grpSpPr>
          <a:xfrm>
            <a:off x="1314034" y="3228024"/>
            <a:ext cx="4905145" cy="1493020"/>
            <a:chOff x="1314034" y="5163565"/>
            <a:chExt cx="4905145" cy="1493020"/>
          </a:xfrm>
        </p:grpSpPr>
        <p:sp>
          <p:nvSpPr>
            <p:cNvPr id="122" name="직사각형 121"/>
            <p:cNvSpPr/>
            <p:nvPr/>
          </p:nvSpPr>
          <p:spPr>
            <a:xfrm>
              <a:off x="1314034" y="5515247"/>
              <a:ext cx="1053494" cy="11413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강강술래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닭싸움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숨바꼭질</a:t>
              </a:r>
            </a:p>
          </p:txBody>
        </p:sp>
        <p:grpSp>
          <p:nvGrpSpPr>
            <p:cNvPr id="123" name="그룹 122"/>
            <p:cNvGrpSpPr/>
            <p:nvPr/>
          </p:nvGrpSpPr>
          <p:grpSpPr>
            <a:xfrm>
              <a:off x="1335136" y="5163565"/>
              <a:ext cx="4884043" cy="400110"/>
              <a:chOff x="2673648" y="3554755"/>
              <a:chExt cx="4884043" cy="400110"/>
            </a:xfrm>
          </p:grpSpPr>
          <p:sp>
            <p:nvSpPr>
              <p:cNvPr id="124" name="직사각형 123"/>
              <p:cNvSpPr/>
              <p:nvPr/>
            </p:nvSpPr>
            <p:spPr>
              <a:xfrm>
                <a:off x="2786833" y="3554755"/>
                <a:ext cx="47708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전통놀이를 활용해서 아이들과 직접 놀이해요</a:t>
                </a:r>
              </a:p>
            </p:txBody>
          </p:sp>
          <p:sp>
            <p:nvSpPr>
              <p:cNvPr id="12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126" name="직선 연결선 125"/>
          <p:cNvCxnSpPr/>
          <p:nvPr/>
        </p:nvCxnSpPr>
        <p:spPr>
          <a:xfrm>
            <a:off x="1252025" y="3126240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그룹 133"/>
          <p:cNvGrpSpPr/>
          <p:nvPr/>
        </p:nvGrpSpPr>
        <p:grpSpPr>
          <a:xfrm>
            <a:off x="1335136" y="4924613"/>
            <a:ext cx="5170980" cy="400110"/>
            <a:chOff x="2673648" y="3554755"/>
            <a:chExt cx="5170980" cy="400110"/>
          </a:xfrm>
        </p:grpSpPr>
        <p:sp>
          <p:nvSpPr>
            <p:cNvPr id="135" name="직사각형 134"/>
            <p:cNvSpPr/>
            <p:nvPr/>
          </p:nvSpPr>
          <p:spPr>
            <a:xfrm>
              <a:off x="2786833" y="3554755"/>
              <a:ext cx="50577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한국과 비슷한 전통놀이에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136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137" name="직선 연결선 136"/>
          <p:cNvCxnSpPr/>
          <p:nvPr/>
        </p:nvCxnSpPr>
        <p:spPr>
          <a:xfrm>
            <a:off x="1252025" y="4822829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그룹 137"/>
          <p:cNvGrpSpPr/>
          <p:nvPr/>
        </p:nvGrpSpPr>
        <p:grpSpPr>
          <a:xfrm>
            <a:off x="1335136" y="5528293"/>
            <a:ext cx="4941751" cy="400110"/>
            <a:chOff x="2673648" y="3554755"/>
            <a:chExt cx="4941751" cy="400110"/>
          </a:xfrm>
        </p:grpSpPr>
        <p:sp>
          <p:nvSpPr>
            <p:cNvPr id="139" name="직사각형 138"/>
            <p:cNvSpPr/>
            <p:nvPr/>
          </p:nvSpPr>
          <p:spPr>
            <a:xfrm>
              <a:off x="2786833" y="3554755"/>
              <a:ext cx="482856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각국의 전통놀이를 직접 해보는 시간을 가져요</a:t>
              </a:r>
            </a:p>
          </p:txBody>
        </p:sp>
        <p:sp>
          <p:nvSpPr>
            <p:cNvPr id="140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141" name="직선 연결선 140"/>
          <p:cNvCxnSpPr/>
          <p:nvPr/>
        </p:nvCxnSpPr>
        <p:spPr>
          <a:xfrm>
            <a:off x="1252025" y="5426507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그림 1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61" y="5628828"/>
            <a:ext cx="1433954" cy="84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6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친구와 함께하는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바깥놀이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7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41" name="그룹 40"/>
          <p:cNvGrpSpPr/>
          <p:nvPr/>
        </p:nvGrpSpPr>
        <p:grpSpPr>
          <a:xfrm>
            <a:off x="1328102" y="2539217"/>
            <a:ext cx="8287218" cy="707886"/>
            <a:chOff x="2673648" y="3554755"/>
            <a:chExt cx="8287218" cy="707886"/>
          </a:xfrm>
        </p:grpSpPr>
        <p:sp>
          <p:nvSpPr>
            <p:cNvPr id="42" name="직사각형 41"/>
            <p:cNvSpPr/>
            <p:nvPr/>
          </p:nvSpPr>
          <p:spPr>
            <a:xfrm>
              <a:off x="2786833" y="3554755"/>
              <a:ext cx="81740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쉬는 시간에는 아이와 함께 휴식을 취하며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이해되지 않는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내용이나 궁금한 점을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질문하세요</a:t>
              </a:r>
              <a:endPara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5" name="자유형 44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47" name="양쪽 모서리가 둥근 사각형 46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8" name="그림 4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grpSp>
        <p:nvGrpSpPr>
          <p:cNvPr id="49" name="그룹 48"/>
          <p:cNvGrpSpPr/>
          <p:nvPr/>
        </p:nvGrpSpPr>
        <p:grpSpPr>
          <a:xfrm>
            <a:off x="1335136" y="4178827"/>
            <a:ext cx="4425584" cy="400110"/>
            <a:chOff x="2673648" y="3554755"/>
            <a:chExt cx="4425584" cy="400110"/>
          </a:xfrm>
        </p:grpSpPr>
        <p:sp>
          <p:nvSpPr>
            <p:cNvPr id="50" name="직사각형 49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이야기하며 마무리해요</a:t>
              </a:r>
            </a:p>
          </p:txBody>
        </p:sp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2" name="그룹 51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53" name="자유형 52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55" name="양쪽 모서리가 둥근 사각형 54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7" name="그림 5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59" name="그룹 58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60" name="모서리가 둥근 직사각형 59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5" name="그룹 64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66" name="타원 65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2" name="원형 71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73" name="그림 72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74" name="그룹 73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1" name="모서리가 둥근 직사각형 80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3" name="그룹 82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4" name="타원 83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5" name="원형 84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6" name="그림 85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93" name="그림 9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65"/>
          <a:stretch/>
        </p:blipFill>
        <p:spPr>
          <a:xfrm>
            <a:off x="10471832" y="5470706"/>
            <a:ext cx="606358" cy="103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21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친구와 함께하는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바깥놀이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7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922683" y="2706272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616212" y="3002982"/>
            <a:ext cx="4140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활동을 마친 후 소감을 나누며 정리해요</a:t>
            </a:r>
          </a:p>
        </p:txBody>
      </p:sp>
      <p:sp>
        <p:nvSpPr>
          <p:cNvPr id="30" name="Freeform 58"/>
          <p:cNvSpPr>
            <a:spLocks noEditPoints="1"/>
          </p:cNvSpPr>
          <p:nvPr/>
        </p:nvSpPr>
        <p:spPr bwMode="auto">
          <a:xfrm>
            <a:off x="2503027" y="315171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922683" y="3874268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616212" y="4170978"/>
            <a:ext cx="71208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아이와 함께 실내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외에서 전통놀이를 적용하여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상호작용할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</a:p>
        </p:txBody>
      </p:sp>
      <p:sp>
        <p:nvSpPr>
          <p:cNvPr id="35" name="Freeform 58"/>
          <p:cNvSpPr>
            <a:spLocks noEditPoints="1"/>
          </p:cNvSpPr>
          <p:nvPr/>
        </p:nvSpPr>
        <p:spPr bwMode="auto">
          <a:xfrm>
            <a:off x="2503027" y="43197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922683" y="5042264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616212" y="5338974"/>
            <a:ext cx="4886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말로 아이와 많은 이야기를 나눠요</a:t>
            </a:r>
          </a:p>
        </p:txBody>
      </p:sp>
      <p:sp>
        <p:nvSpPr>
          <p:cNvPr id="40" name="Freeform 58"/>
          <p:cNvSpPr>
            <a:spLocks noEditPoints="1"/>
          </p:cNvSpPr>
          <p:nvPr/>
        </p:nvSpPr>
        <p:spPr bwMode="auto">
          <a:xfrm>
            <a:off x="2503027" y="5487710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38" y="4005258"/>
            <a:ext cx="399035" cy="696262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412" y="2806973"/>
            <a:ext cx="542886" cy="78325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73"/>
          <a:stretch/>
        </p:blipFill>
        <p:spPr>
          <a:xfrm>
            <a:off x="1506545" y="5141431"/>
            <a:ext cx="412618" cy="79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42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친구와 함께하는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바깥놀이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7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6199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닭싸움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’의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경우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발목을 앞으로 잡고서는 것 대신에 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발을 들고 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한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발로 뛰며 놀이해요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139684"/>
            <a:ext cx="5533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닭싸움’의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경우 한 발을 들고 팔을 뒷짐을 지고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513" y="5429451"/>
            <a:ext cx="1178536" cy="1178536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2" name="직사각형 31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58185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3070</TotalTime>
  <Words>340</Words>
  <Application>Microsoft Office PowerPoint</Application>
  <PresentationFormat>와이드스크린</PresentationFormat>
  <Paragraphs>88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7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69</cp:revision>
  <dcterms:created xsi:type="dcterms:W3CDTF">2016-09-08T09:50:17Z</dcterms:created>
  <dcterms:modified xsi:type="dcterms:W3CDTF">2016-10-13T00:50:17Z</dcterms:modified>
</cp:coreProperties>
</file>